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69" r:id="rId2"/>
    <p:sldId id="267" r:id="rId3"/>
    <p:sldId id="268" r:id="rId4"/>
    <p:sldId id="272" r:id="rId5"/>
    <p:sldId id="271" r:id="rId6"/>
    <p:sldId id="258" r:id="rId7"/>
    <p:sldId id="261" r:id="rId8"/>
    <p:sldId id="262" r:id="rId9"/>
    <p:sldId id="273" r:id="rId10"/>
    <p:sldId id="26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66" r:id="rId20"/>
    <p:sldId id="282" r:id="rId21"/>
    <p:sldId id="283" r:id="rId22"/>
    <p:sldId id="284" r:id="rId23"/>
    <p:sldId id="285" r:id="rId24"/>
    <p:sldId id="286" r:id="rId25"/>
    <p:sldId id="287" r:id="rId26"/>
    <p:sldId id="256" r:id="rId2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58"/>
    <p:restoredTop sz="66910"/>
  </p:normalViewPr>
  <p:slideViewPr>
    <p:cSldViewPr snapToGrid="0" snapToObjects="1">
      <p:cViewPr varScale="1">
        <p:scale>
          <a:sx n="60" d="100"/>
          <a:sy n="60" d="100"/>
        </p:scale>
        <p:origin x="24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3CFC88-7542-C243-9501-A35996F0BE25}" type="datetimeFigureOut">
              <a:rPr lang="sv-SE" smtClean="0"/>
              <a:t>2021-12-30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38BB4-9544-C545-AB99-7CC18A64E6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4040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38BB4-9544-C545-AB99-7CC18A64E645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241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29234D-E7CC-694A-A34C-C82556028B97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8403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83717-4FF1-724C-B211-FD1144CADD91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3555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83717-4FF1-724C-B211-FD1144CADD91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9824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83717-4FF1-724C-B211-FD1144CADD91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9957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83717-4FF1-724C-B211-FD1144CADD91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6474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83717-4FF1-724C-B211-FD1144CADD91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8077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83717-4FF1-724C-B211-FD1144CADD91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8105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83717-4FF1-724C-B211-FD1144CADD91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1886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83717-4FF1-724C-B211-FD1144CADD91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2381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83717-4FF1-724C-B211-FD1144CADD91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4745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>
                <a:latin typeface="Chalkboard SE" panose="03050602040202020205" pitchFamily="66" charset="77"/>
              </a:rPr>
              <a:t>(Övriga nervceller: </a:t>
            </a:r>
          </a:p>
          <a:p>
            <a:r>
              <a:rPr lang="sv-SE" dirty="0">
                <a:latin typeface="Chalkboard SE" panose="03050602040202020205" pitchFamily="66" charset="77"/>
              </a:rPr>
              <a:t>t. ex </a:t>
            </a:r>
            <a:r>
              <a:rPr lang="sv-SE" dirty="0" err="1">
                <a:latin typeface="Chalkboard SE" panose="03050602040202020205" pitchFamily="66" charset="77"/>
              </a:rPr>
              <a:t>horizontal</a:t>
            </a:r>
            <a:r>
              <a:rPr lang="sv-SE" dirty="0">
                <a:latin typeface="Chalkboard SE" panose="03050602040202020205" pitchFamily="66" charset="77"/>
              </a:rPr>
              <a:t> cells, </a:t>
            </a:r>
            <a:r>
              <a:rPr lang="sv-SE" dirty="0" err="1">
                <a:latin typeface="Chalkboard SE" panose="03050602040202020205" pitchFamily="66" charset="77"/>
              </a:rPr>
              <a:t>amakrina</a:t>
            </a:r>
            <a:r>
              <a:rPr lang="sv-SE" dirty="0">
                <a:latin typeface="Chalkboard SE" panose="03050602040202020205" pitchFamily="66" charset="77"/>
              </a:rPr>
              <a:t> celler)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latin typeface="Chalkboard SE" panose="03050602040202020205" pitchFamily="66" charset="77"/>
              </a:rPr>
              <a:t>(Övliga stödjeceller: </a:t>
            </a:r>
            <a:r>
              <a:rPr lang="sv-SE" dirty="0" err="1">
                <a:latin typeface="Chalkboard SE" panose="03050602040202020205" pitchFamily="66" charset="77"/>
              </a:rPr>
              <a:t>astrocyter</a:t>
            </a:r>
            <a:r>
              <a:rPr lang="sv-SE" dirty="0">
                <a:latin typeface="Chalkboard SE" panose="03050602040202020205" pitchFamily="66" charset="77"/>
              </a:rPr>
              <a:t> och mikroglia)</a:t>
            </a:r>
          </a:p>
          <a:p>
            <a:endParaRPr lang="sv-SE" dirty="0">
              <a:latin typeface="Chalkboard SE" panose="03050602040202020205" pitchFamily="66" charset="77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EA1C1C-2DE1-2744-8585-5221CEA45FBE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6159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38BB4-9544-C545-AB99-7CC18A64E645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2716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94986E-CF69-EE4D-B88C-D9938F721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6B72848-3908-0142-B487-B2238A5BF8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C047A87-F96A-E04C-A4AA-A97879616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FF8-B98D-D141-BD8A-68B0329B8C5B}" type="datetimeFigureOut">
              <a:rPr lang="sv-SE" smtClean="0"/>
              <a:t>2021-12-30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FC03FEE-15C4-2048-B84B-4C08AE529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43BD731-1A76-5D41-92C5-A8D1CC601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2AE-DD01-2244-83E1-93C7C7158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9451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EC2EE9-CD6E-F946-953D-4DC71E5C2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2D2DFD-A77F-414C-80E2-1F77C5ED5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E43418-5B43-2B46-A3E6-545051B9D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FF8-B98D-D141-BD8A-68B0329B8C5B}" type="datetimeFigureOut">
              <a:rPr lang="sv-SE" smtClean="0"/>
              <a:t>2021-12-30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233DAEA-BE5F-0B46-91CC-5387CF3AC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515FA29-1548-1644-B449-CE3DC3F7B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2AE-DD01-2244-83E1-93C7C7158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6759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5F4750E-8558-4E44-9657-2C89B5AF7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FBE2669-1D12-124F-AAD6-1F6C5CAE0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620A308-9F53-864D-A0A6-00A0990BC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FF8-B98D-D141-BD8A-68B0329B8C5B}" type="datetimeFigureOut">
              <a:rPr lang="sv-SE" smtClean="0"/>
              <a:t>2021-12-30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17FD7CF-B61E-A749-9863-13F750C58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18B163D-94C0-FB4F-9881-66FBB6323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2AE-DD01-2244-83E1-93C7C7158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5261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252A1B-EF56-0D4D-ABB0-BB8A55DDA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7806ED-FFE6-DC4F-943A-B2A401992D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0017AB7-4387-6842-93A7-B82D62770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0863C2-B99A-A24B-A04E-76D56151D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FF8-B98D-D141-BD8A-68B0329B8C5B}" type="datetimeFigureOut">
              <a:rPr lang="sv-SE" smtClean="0"/>
              <a:t>2021-12-30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2D7883E-A716-484F-B390-5E8E8232C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2DA6448-D06B-E844-9BA9-EFE8DC4E4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2AE-DD01-2244-83E1-93C7C7158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7777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F53E7F-55E2-2A4D-894B-1B941503B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2762DC9-AB86-5347-A76E-C664DB805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BA02DC1-A19F-1147-85BA-CFAEA05B9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3F2DE0E-E086-6C4D-88F1-5BF76F1804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94ACA72-D050-2945-A91E-3E58BEA012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5AAC2EE-38E4-0544-BB54-F8C73DCB6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FF8-B98D-D141-BD8A-68B0329B8C5B}" type="datetimeFigureOut">
              <a:rPr lang="sv-SE" smtClean="0"/>
              <a:t>2021-12-30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2A574FA-6211-9E40-AFAC-FD80F9753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30486F2-DA4A-FE47-B739-BFFE15AD8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2AE-DD01-2244-83E1-93C7C7158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8749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D203B3-CA10-F048-8726-48E010655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25ADCD3-6AB7-A04B-9B63-5DC3BF03B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FF8-B98D-D141-BD8A-68B0329B8C5B}" type="datetimeFigureOut">
              <a:rPr lang="sv-SE" smtClean="0"/>
              <a:t>2021-12-30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374D925-2E4B-4F41-8210-8E6C8B57F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434A96-14D1-6E4D-B5F4-959DDB719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2AE-DD01-2244-83E1-93C7C7158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250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6B8F3CA-81DA-DD4B-A2B9-1DAD2B92B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FF8-B98D-D141-BD8A-68B0329B8C5B}" type="datetimeFigureOut">
              <a:rPr lang="sv-SE" smtClean="0"/>
              <a:t>2021-12-30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5ADEEAF-0EE4-7246-BB85-150A9A46A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EC2E647-F619-E545-B1E0-8E9BB8B6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2AE-DD01-2244-83E1-93C7C7158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0909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9403FD-E804-1847-A1D7-15409808A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C84AE7-3E79-9B4F-8DFB-8EA2212F2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348F6C9-C742-D242-A418-3A85BA1591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96589F2-B104-9140-A1C2-E3B081C25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FF8-B98D-D141-BD8A-68B0329B8C5B}" type="datetimeFigureOut">
              <a:rPr lang="sv-SE" smtClean="0"/>
              <a:t>2021-12-30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8E506FD-EED2-2A4A-9509-DF069057F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A47DEA4-B8A4-474B-BFD0-AF6FA33A8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2AE-DD01-2244-83E1-93C7C7158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0990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BE1D32-C6E9-2343-BFD4-40E72E541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7529910-FB4D-4647-8F93-0A63A9A739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E4474D2-2DAB-FA4B-A5C7-FE20C290C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0ED72EE-E82B-3640-9F91-6BF8D9C85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FF8-B98D-D141-BD8A-68B0329B8C5B}" type="datetimeFigureOut">
              <a:rPr lang="sv-SE" smtClean="0"/>
              <a:t>2021-12-30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453851C-B929-924A-9535-785F3B57B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A30F3D3-52AD-B140-A5DF-279BE401D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2AE-DD01-2244-83E1-93C7C7158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903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5CE85FB-EA43-1644-A675-FE94C002A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EF543B3-2511-A345-B6E0-FBA5E6A3FF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6B9521-91EF-484B-8790-FF0FF7493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FF8-B98D-D141-BD8A-68B0329B8C5B}" type="datetimeFigureOut">
              <a:rPr lang="sv-SE" smtClean="0"/>
              <a:t>2021-12-30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5D63AA9-A26C-AA45-9967-653D2E35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A13823-9093-8A42-9D05-EEA17AD2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2AE-DD01-2244-83E1-93C7C7158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4760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ED29E47-F4EA-BC4C-B776-60F19FC4CF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BE07739-622E-AD4C-8657-06C8788924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CB65256-00B6-2147-B0B4-11A6B8B03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FF8-B98D-D141-BD8A-68B0329B8C5B}" type="datetimeFigureOut">
              <a:rPr lang="sv-SE" smtClean="0"/>
              <a:t>2021-12-30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D98F51E-2226-DF48-B750-88B0F680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3640DC-D954-6E48-8D32-4C90249A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2AE-DD01-2244-83E1-93C7C7158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6081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F76EB05-6250-5843-ADC8-A75ADE77D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E9AE9E6-1249-8C43-9695-124EA7D6E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CA5DADF-D3AC-AB47-A411-4B6A592DC4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ECFF8-B98D-D141-BD8A-68B0329B8C5B}" type="datetimeFigureOut">
              <a:rPr lang="sv-SE" smtClean="0"/>
              <a:t>2021-12-30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6865FC5-1E5B-D04F-9FFF-67454A5E5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985990B-864D-8841-88AE-0A1072608F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6F2AE-DD01-2244-83E1-93C7C7158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409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15.jpg"/><Relationship Id="rId4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8.tiff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Bildobjekt 24">
            <a:extLst>
              <a:ext uri="{FF2B5EF4-FFF2-40B4-BE49-F238E27FC236}">
                <a16:creationId xmlns:a16="http://schemas.microsoft.com/office/drawing/2014/main" id="{BDB0A5C7-DA2B-7444-9A74-E77A7953B0C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140" t="8047" r="15356" b="10135"/>
          <a:stretch/>
        </p:blipFill>
        <p:spPr>
          <a:xfrm>
            <a:off x="514962" y="1458047"/>
            <a:ext cx="6060045" cy="5043605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A81B0FF-59D4-8544-A856-C2E23A9A6E2D}"/>
              </a:ext>
            </a:extLst>
          </p:cNvPr>
          <p:cNvSpPr txBox="1"/>
          <p:nvPr/>
        </p:nvSpPr>
        <p:spPr>
          <a:xfrm>
            <a:off x="4003316" y="306698"/>
            <a:ext cx="4724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Ögats histologi - Översikt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31F2037-4707-424E-B720-1CD1742A42F3}"/>
              </a:ext>
            </a:extLst>
          </p:cNvPr>
          <p:cNvSpPr txBox="1"/>
          <p:nvPr/>
        </p:nvSpPr>
        <p:spPr>
          <a:xfrm>
            <a:off x="2868465" y="5064385"/>
            <a:ext cx="1592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glaskropp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6010BC98-8744-294C-A4C7-D364BB496E0B}"/>
              </a:ext>
            </a:extLst>
          </p:cNvPr>
          <p:cNvSpPr txBox="1"/>
          <p:nvPr/>
        </p:nvSpPr>
        <p:spPr>
          <a:xfrm>
            <a:off x="7639068" y="1314068"/>
            <a:ext cx="25474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1. Yttersta lagret</a:t>
            </a:r>
          </a:p>
          <a:p>
            <a:r>
              <a:rPr lang="sv-SE" dirty="0">
                <a:latin typeface="Chalkboard SE" panose="03050602040202020205" pitchFamily="66" charset="77"/>
              </a:rPr>
              <a:t>a) </a:t>
            </a:r>
            <a:r>
              <a:rPr lang="sv-SE" dirty="0" err="1">
                <a:latin typeface="Chalkboard SE" panose="03050602040202020205" pitchFamily="66" charset="77"/>
              </a:rPr>
              <a:t>Cornea</a:t>
            </a:r>
            <a:r>
              <a:rPr lang="sv-SE" dirty="0">
                <a:latin typeface="Chalkboard SE" panose="03050602040202020205" pitchFamily="66" charset="77"/>
              </a:rPr>
              <a:t> (hornhinnan)</a:t>
            </a:r>
          </a:p>
          <a:p>
            <a:r>
              <a:rPr lang="sv-SE" dirty="0">
                <a:latin typeface="Chalkboard SE" panose="03050602040202020205" pitchFamily="66" charset="77"/>
              </a:rPr>
              <a:t>b) </a:t>
            </a:r>
            <a:r>
              <a:rPr lang="sv-SE" dirty="0" err="1">
                <a:latin typeface="Chalkboard SE" panose="03050602040202020205" pitchFamily="66" charset="77"/>
              </a:rPr>
              <a:t>Sclera</a:t>
            </a:r>
            <a:r>
              <a:rPr lang="sv-SE" dirty="0">
                <a:latin typeface="Chalkboard SE" panose="03050602040202020205" pitchFamily="66" charset="77"/>
              </a:rPr>
              <a:t> (senhinnan)</a:t>
            </a:r>
          </a:p>
          <a:p>
            <a:r>
              <a:rPr lang="sv-SE" dirty="0">
                <a:latin typeface="Chalkboard SE" panose="03050602040202020205" pitchFamily="66" charset="77"/>
              </a:rPr>
              <a:t>c) </a:t>
            </a:r>
            <a:r>
              <a:rPr lang="sv-SE" dirty="0" err="1">
                <a:latin typeface="Chalkboard SE" panose="03050602040202020205" pitchFamily="66" charset="77"/>
              </a:rPr>
              <a:t>conjunctiva</a:t>
            </a:r>
            <a:endParaRPr lang="sv-SE" dirty="0">
              <a:latin typeface="Chalkboard SE" panose="03050602040202020205" pitchFamily="66" charset="77"/>
            </a:endParaRP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0168A51D-FFDA-9341-8410-98A98EB61906}"/>
              </a:ext>
            </a:extLst>
          </p:cNvPr>
          <p:cNvSpPr txBox="1"/>
          <p:nvPr/>
        </p:nvSpPr>
        <p:spPr>
          <a:xfrm>
            <a:off x="7639068" y="2785889"/>
            <a:ext cx="33484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2. Mellanlagret</a:t>
            </a:r>
          </a:p>
          <a:p>
            <a:r>
              <a:rPr lang="sv-SE" dirty="0">
                <a:latin typeface="Chalkboard SE" panose="03050602040202020205" pitchFamily="66" charset="77"/>
              </a:rPr>
              <a:t>a) </a:t>
            </a:r>
            <a:r>
              <a:rPr lang="sv-SE" dirty="0" err="1">
                <a:latin typeface="Chalkboard SE" panose="03050602040202020205" pitchFamily="66" charset="77"/>
              </a:rPr>
              <a:t>Choroidea</a:t>
            </a:r>
            <a:r>
              <a:rPr lang="sv-SE" dirty="0">
                <a:latin typeface="Chalkboard SE" panose="03050602040202020205" pitchFamily="66" charset="77"/>
              </a:rPr>
              <a:t> (åderhinnan)</a:t>
            </a:r>
          </a:p>
          <a:p>
            <a:r>
              <a:rPr lang="sv-SE" dirty="0">
                <a:latin typeface="Chalkboard SE" panose="03050602040202020205" pitchFamily="66" charset="77"/>
              </a:rPr>
              <a:t>b) </a:t>
            </a:r>
            <a:r>
              <a:rPr lang="sv-SE" dirty="0" err="1">
                <a:latin typeface="Chalkboard SE" panose="03050602040202020205" pitchFamily="66" charset="77"/>
              </a:rPr>
              <a:t>Ciliarkropp</a:t>
            </a:r>
            <a:r>
              <a:rPr lang="sv-SE" dirty="0">
                <a:latin typeface="Chalkboard SE" panose="03050602040202020205" pitchFamily="66" charset="77"/>
              </a:rPr>
              <a:t> och </a:t>
            </a:r>
            <a:r>
              <a:rPr lang="sv-SE" dirty="0" err="1">
                <a:latin typeface="Chalkboard SE" panose="03050602040202020205" pitchFamily="66" charset="77"/>
              </a:rPr>
              <a:t>ciliarutskott</a:t>
            </a:r>
            <a:endParaRPr lang="sv-SE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c) Iris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9684EA4B-574E-4F49-A680-493BD544950B}"/>
              </a:ext>
            </a:extLst>
          </p:cNvPr>
          <p:cNvSpPr txBox="1"/>
          <p:nvPr/>
        </p:nvSpPr>
        <p:spPr>
          <a:xfrm>
            <a:off x="7639068" y="4175695"/>
            <a:ext cx="31440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3. Innersta lagret = Retina</a:t>
            </a:r>
          </a:p>
          <a:p>
            <a:r>
              <a:rPr lang="sv-SE" dirty="0">
                <a:latin typeface="Chalkboard SE" panose="03050602040202020205" pitchFamily="66" charset="77"/>
              </a:rPr>
              <a:t>retinala pigmentepitelet </a:t>
            </a:r>
          </a:p>
          <a:p>
            <a:r>
              <a:rPr lang="sv-SE" dirty="0">
                <a:latin typeface="Chalkboard SE" panose="03050602040202020205" pitchFamily="66" charset="77"/>
              </a:rPr>
              <a:t>och </a:t>
            </a:r>
            <a:r>
              <a:rPr lang="sv-SE" dirty="0" err="1">
                <a:latin typeface="Chalkboard SE" panose="03050602040202020205" pitchFamily="66" charset="77"/>
              </a:rPr>
              <a:t>neuronala</a:t>
            </a:r>
            <a:r>
              <a:rPr lang="sv-SE" dirty="0">
                <a:latin typeface="Chalkboard SE" panose="03050602040202020205" pitchFamily="66" charset="77"/>
              </a:rPr>
              <a:t> retina</a:t>
            </a: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5F0DDC59-2362-284D-8A38-FA5C1ACE2075}"/>
              </a:ext>
            </a:extLst>
          </p:cNvPr>
          <p:cNvSpPr/>
          <p:nvPr/>
        </p:nvSpPr>
        <p:spPr>
          <a:xfrm>
            <a:off x="7639068" y="5353041"/>
            <a:ext cx="2994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4. Linsen och glaskroppen</a:t>
            </a:r>
          </a:p>
        </p:txBody>
      </p:sp>
      <p:sp>
        <p:nvSpPr>
          <p:cNvPr id="58" name="textruta 57">
            <a:extLst>
              <a:ext uri="{FF2B5EF4-FFF2-40B4-BE49-F238E27FC236}">
                <a16:creationId xmlns:a16="http://schemas.microsoft.com/office/drawing/2014/main" id="{73E7E2E1-0256-F647-979C-17C0E3D607E1}"/>
              </a:ext>
            </a:extLst>
          </p:cNvPr>
          <p:cNvSpPr txBox="1"/>
          <p:nvPr/>
        </p:nvSpPr>
        <p:spPr>
          <a:xfrm>
            <a:off x="2781523" y="4302979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Lins</a:t>
            </a:r>
          </a:p>
        </p:txBody>
      </p:sp>
      <p:cxnSp>
        <p:nvCxnSpPr>
          <p:cNvPr id="59" name="Rak 58">
            <a:extLst>
              <a:ext uri="{FF2B5EF4-FFF2-40B4-BE49-F238E27FC236}">
                <a16:creationId xmlns:a16="http://schemas.microsoft.com/office/drawing/2014/main" id="{2AAA019A-E242-4D44-9D4F-9F3C660FDD2E}"/>
              </a:ext>
            </a:extLst>
          </p:cNvPr>
          <p:cNvCxnSpPr>
            <a:cxnSpLocks/>
          </p:cNvCxnSpPr>
          <p:nvPr/>
        </p:nvCxnSpPr>
        <p:spPr>
          <a:xfrm>
            <a:off x="2243036" y="4268028"/>
            <a:ext cx="566472" cy="18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ruta 1">
            <a:extLst>
              <a:ext uri="{FF2B5EF4-FFF2-40B4-BE49-F238E27FC236}">
                <a16:creationId xmlns:a16="http://schemas.microsoft.com/office/drawing/2014/main" id="{93B80D3B-13AB-2841-B181-84D120522C0B}"/>
              </a:ext>
            </a:extLst>
          </p:cNvPr>
          <p:cNvSpPr txBox="1"/>
          <p:nvPr/>
        </p:nvSpPr>
        <p:spPr>
          <a:xfrm>
            <a:off x="5696254" y="6028495"/>
            <a:ext cx="2466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 err="1">
                <a:latin typeface="Chalkboard SE" panose="03050602040202020205" pitchFamily="66" charset="77"/>
              </a:rPr>
              <a:t>Återhörs</a:t>
            </a:r>
            <a:r>
              <a:rPr lang="sv-SE" sz="2000" dirty="0">
                <a:latin typeface="Chalkboard SE" panose="03050602040202020205" pitchFamily="66" charset="77"/>
              </a:rPr>
              <a:t> i film 1!....</a:t>
            </a:r>
          </a:p>
        </p:txBody>
      </p:sp>
      <p:pic>
        <p:nvPicPr>
          <p:cNvPr id="8" name="Ljud 7">
            <a:hlinkClick r:id="" action="ppaction://media"/>
            <a:extLst>
              <a:ext uri="{FF2B5EF4-FFF2-40B4-BE49-F238E27FC236}">
                <a16:creationId xmlns:a16="http://schemas.microsoft.com/office/drawing/2014/main" id="{2873A764-786F-7344-8F3F-D07B0F436EC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549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31"/>
    </mc:Choice>
    <mc:Fallback xmlns="">
      <p:transition spd="slow" advTm="23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  <p:extLst>
    <p:ext uri="{3A86A75C-4F4B-4683-9AE1-C65F6400EC91}">
      <p14:laserTraceLst xmlns:p14="http://schemas.microsoft.com/office/powerpoint/2010/main">
        <p14:tracePtLst>
          <p14:tracePt t="5628" x="1820863" y="3751263"/>
          <p14:tracePt t="5629" x="1854200" y="3751263"/>
          <p14:tracePt t="5646" x="1871663" y="3751263"/>
          <p14:tracePt t="5647" x="1879600" y="3751263"/>
          <p14:tracePt t="5663" x="1912938" y="3751263"/>
          <p14:tracePt t="5664" x="1930400" y="3751263"/>
          <p14:tracePt t="5678" x="1938338" y="3751263"/>
          <p14:tracePt t="5678" x="1955800" y="3751263"/>
          <p14:tracePt t="5702" x="1989138" y="3751263"/>
          <p14:tracePt t="5717" x="1998663" y="3751263"/>
          <p14:tracePt t="5718" x="1998663" y="3767138"/>
          <p14:tracePt t="5744" x="2014538" y="3767138"/>
          <p14:tracePt t="5887" x="2032000" y="3767138"/>
          <p14:tracePt t="5921" x="2049463" y="3767138"/>
          <p14:tracePt t="5935" x="2065338" y="3767138"/>
          <p14:tracePt t="5937" x="2074863" y="3767138"/>
          <p14:tracePt t="5952" x="2090738" y="3767138"/>
          <p14:tracePt t="5953" x="2125663" y="3767138"/>
          <p14:tracePt t="5966" x="2133600" y="3767138"/>
          <p14:tracePt t="5984" x="2151063" y="3767138"/>
          <p14:tracePt t="5985" x="2192338" y="3767138"/>
          <p14:tracePt t="5995" x="2227263" y="3767138"/>
          <p14:tracePt t="6011" x="2243138" y="3767138"/>
          <p14:tracePt t="6012" x="2252663" y="3767138"/>
          <p14:tracePt t="6028" x="2268538" y="3776663"/>
          <p14:tracePt t="6046" x="2286000" y="3776663"/>
          <p14:tracePt t="6784" x="2303463" y="3776663"/>
          <p14:tracePt t="11218" x="2303463" y="3792538"/>
          <p14:tracePt t="11232" x="2319338" y="3792538"/>
          <p14:tracePt t="11259" x="2328863" y="3792538"/>
          <p14:tracePt t="11288" x="2328863" y="3810000"/>
          <p14:tracePt t="11309" x="2344738" y="3810000"/>
          <p14:tracePt t="11354" x="2362200" y="3810000"/>
          <p14:tracePt t="11381" x="2362200" y="3827463"/>
          <p14:tracePt t="11405" x="2379663" y="3827463"/>
          <p14:tracePt t="11457" x="2387600" y="3827463"/>
          <p14:tracePt t="11484" x="2405063" y="3827463"/>
          <p14:tracePt t="11527" x="2420938" y="3827463"/>
          <p14:tracePt t="11558" x="2420938" y="3810000"/>
          <p14:tracePt t="11605" x="2420938" y="3792538"/>
          <p14:tracePt t="11641" x="2420938" y="3776663"/>
          <p14:tracePt t="11655" x="2405063" y="3776663"/>
          <p14:tracePt t="11658" x="2387600" y="3776663"/>
          <p14:tracePt t="11676" x="2379663" y="3776663"/>
          <p14:tracePt t="11690" x="2362200" y="3776663"/>
          <p14:tracePt t="11690" x="2344738" y="3776663"/>
          <p14:tracePt t="11706" x="2328863" y="3776663"/>
          <p14:tracePt t="11722" x="2303463" y="3792538"/>
          <p14:tracePt t="11723" x="2286000" y="3810000"/>
          <p14:tracePt t="11740" x="2268538" y="3843338"/>
          <p14:tracePt t="11740" x="2252663" y="3852863"/>
          <p14:tracePt t="11756" x="2243138" y="3886200"/>
          <p14:tracePt t="11756" x="2243138" y="3903663"/>
          <p14:tracePt t="11770" x="2227263" y="3911600"/>
          <p14:tracePt t="11771" x="2227263" y="3929063"/>
          <p14:tracePt t="11787" x="2227263" y="3944938"/>
          <p14:tracePt t="11805" x="2227263" y="3962400"/>
          <p14:tracePt t="11820" x="2227263" y="3970338"/>
          <p14:tracePt t="11821" x="2227263" y="3987800"/>
          <p14:tracePt t="11854" x="2243138" y="4005263"/>
          <p14:tracePt t="11854" x="2252663" y="4005263"/>
          <p14:tracePt t="11870" x="2268538" y="4005263"/>
          <p14:tracePt t="11871" x="2268538" y="4021138"/>
          <p14:tracePt t="11887" x="2286000" y="4021138"/>
          <p14:tracePt t="11888" x="2303463" y="4030663"/>
          <p14:tracePt t="11902" x="2328863" y="4030663"/>
          <p14:tracePt t="11903" x="2344738" y="4046538"/>
          <p14:tracePt t="11912" x="2362200" y="4046538"/>
          <p14:tracePt t="11927" x="2379663" y="4064000"/>
          <p14:tracePt t="11931" x="2387600" y="4064000"/>
          <p14:tracePt t="11948" x="2420938" y="4081463"/>
          <p14:tracePt t="11949" x="2481263" y="4122738"/>
          <p14:tracePt t="11965" x="2506663" y="4157663"/>
          <p14:tracePt t="11966" x="2522538" y="4165600"/>
          <p14:tracePt t="11981" x="2557463" y="4198938"/>
          <p14:tracePt t="11982" x="2582863" y="4216400"/>
          <p14:tracePt t="11997" x="2598738" y="4241800"/>
          <p14:tracePt t="11998" x="2616200" y="4259263"/>
          <p14:tracePt t="12007" x="2641600" y="4284663"/>
          <p14:tracePt t="12016" x="2659063" y="4300538"/>
          <p14:tracePt t="12033" x="2659063" y="4318000"/>
          <p14:tracePt t="12033" x="2674938" y="4335463"/>
          <p14:tracePt t="12045" x="2692400" y="4360863"/>
          <p14:tracePt t="12071" x="2692400" y="4376738"/>
          <p14:tracePt t="12187" x="2692400" y="4360863"/>
          <p14:tracePt t="12188" x="2674938" y="4351338"/>
          <p14:tracePt t="12205" x="2659063" y="4335463"/>
          <p14:tracePt t="12207" x="2641600" y="4318000"/>
          <p14:tracePt t="12207" x="2633663" y="4300538"/>
          <p14:tracePt t="12234" x="2616200" y="4284663"/>
          <p14:tracePt t="12235" x="2582863" y="4241800"/>
          <p14:tracePt t="12251" x="2573338" y="4224338"/>
          <p14:tracePt t="12252" x="2557463" y="4216400"/>
          <p14:tracePt t="12269" x="2540000" y="4198938"/>
          <p14:tracePt t="12284" x="2506663" y="4183063"/>
          <p14:tracePt t="12308" x="2497138" y="4183063"/>
          <p14:tracePt t="12309" x="2497138" y="4165600"/>
          <p14:tracePt t="12343" x="2481263" y="4165600"/>
          <p14:tracePt t="12542" x="2463800" y="4165600"/>
          <p14:tracePt t="12563" x="2463800" y="4157663"/>
          <p14:tracePt t="12582" x="2446338" y="4157663"/>
          <p14:tracePt t="12604" x="2446338" y="4140200"/>
          <p14:tracePt t="12647" x="2438400" y="4140200"/>
          <p14:tracePt t="13699" x="2446338" y="4165600"/>
          <p14:tracePt t="13728" x="2573338" y="4300538"/>
          <p14:tracePt t="13729" x="2717800" y="4452938"/>
          <p14:tracePt t="13748" x="2811463" y="4538663"/>
          <p14:tracePt t="13749" x="2895600" y="4630738"/>
          <p14:tracePt t="13758" x="2971800" y="4724400"/>
          <p14:tracePt t="13774" x="3030538" y="4792663"/>
          <p14:tracePt t="13775" x="3090863" y="4859338"/>
          <p14:tracePt t="13792" x="3149600" y="4902200"/>
          <p14:tracePt t="13793" x="3200400" y="4960938"/>
          <p14:tracePt t="13793" x="3243263" y="5003800"/>
          <p14:tracePt t="13812" x="3319463" y="5080000"/>
          <p14:tracePt t="13829" x="3335338" y="5097463"/>
          <p14:tracePt t="13830" x="3378200" y="5156200"/>
          <p14:tracePt t="13846" x="3403600" y="5173663"/>
          <p14:tracePt t="13847" x="3436938" y="5199063"/>
          <p14:tracePt t="13863" x="3454400" y="5232400"/>
          <p14:tracePt t="13864" x="3479800" y="5240338"/>
          <p14:tracePt t="13879" x="3497263" y="5275263"/>
          <p14:tracePt t="13880" x="3513138" y="5300663"/>
          <p14:tracePt t="13889" x="3522663" y="5316538"/>
          <p14:tracePt t="13898" x="3538538" y="5334000"/>
          <p14:tracePt t="13908" x="3556000" y="5334000"/>
          <p14:tracePt t="13909" x="3556000" y="5351463"/>
          <p14:tracePt t="13918" x="3573463" y="5351463"/>
          <p14:tracePt t="13927" x="3573463" y="5367338"/>
          <p14:tracePt t="13952" x="3589338" y="5376863"/>
          <p14:tracePt t="13973" x="3589338" y="5392738"/>
          <p14:tracePt t="13996" x="3598863" y="5392738"/>
          <p14:tracePt t="13997" x="3614738" y="5410200"/>
          <p14:tracePt t="14020" x="3614738" y="5427663"/>
          <p14:tracePt t="14021" x="3632200" y="5427663"/>
          <p14:tracePt t="14040" x="3632200" y="5435600"/>
          <p14:tracePt t="14069" x="3649663" y="5435600"/>
          <p14:tracePt t="14201" x="3657600" y="5435600"/>
          <p14:tracePt t="21204" x="3675063" y="5435600"/>
          <p14:tracePt t="21223" x="3690938" y="5435600"/>
          <p14:tracePt t="21224" x="3708400" y="5435600"/>
          <p14:tracePt t="21239" x="3733800" y="5427663"/>
          <p14:tracePt t="21240" x="3751263" y="5427663"/>
          <p14:tracePt t="21254" x="3776663" y="5410200"/>
          <p14:tracePt t="21255" x="3827463" y="5392738"/>
          <p14:tracePt t="21265" x="3868738" y="5367338"/>
          <p14:tracePt t="21282" x="3929063" y="5334000"/>
          <p14:tracePt t="21283" x="3970338" y="5316538"/>
          <p14:tracePt t="21284" x="4046538" y="5275263"/>
          <p14:tracePt t="21301" x="4106863" y="5232400"/>
          <p14:tracePt t="21301" x="4165600" y="5199063"/>
          <p14:tracePt t="21311" x="4216400" y="5156200"/>
          <p14:tracePt t="21322" x="4275138" y="5097463"/>
          <p14:tracePt t="21330" x="4335463" y="5046663"/>
          <p14:tracePt t="21342" x="4419600" y="4960938"/>
          <p14:tracePt t="21352" x="4470400" y="4919663"/>
          <p14:tracePt t="21367" x="4513263" y="4884738"/>
          <p14:tracePt t="21367" x="4572000" y="4843463"/>
          <p14:tracePt t="21376" x="4605338" y="4792663"/>
          <p14:tracePt t="21390" x="4648200" y="4767263"/>
          <p14:tracePt t="21391" x="4691063" y="4724400"/>
          <p14:tracePt t="21404" x="4732338" y="4691063"/>
          <p14:tracePt t="21411" x="4783138" y="4648200"/>
          <p14:tracePt t="21428" x="4859338" y="4572000"/>
          <p14:tracePt t="21444" x="4902200" y="4529138"/>
          <p14:tracePt t="21445" x="4945063" y="4495800"/>
          <p14:tracePt t="21454" x="4978400" y="4452938"/>
          <p14:tracePt t="21455" x="5037138" y="4419600"/>
          <p14:tracePt t="21478" x="5062538" y="4376738"/>
          <p14:tracePt t="21479" x="5122863" y="4335463"/>
          <p14:tracePt t="21479" x="5173663" y="4284663"/>
          <p14:tracePt t="21499" x="5275263" y="4216400"/>
          <p14:tracePt t="21516" x="5316538" y="4165600"/>
          <p14:tracePt t="21517" x="5367338" y="4122738"/>
          <p14:tracePt t="21537" x="5427663" y="4064000"/>
          <p14:tracePt t="21538" x="5511800" y="3970338"/>
          <p14:tracePt t="21546" x="5570538" y="3903663"/>
          <p14:tracePt t="21558" x="5630863" y="3843338"/>
          <p14:tracePt t="21572" x="5740400" y="3708400"/>
          <p14:tracePt t="21574" x="5799138" y="3598863"/>
          <p14:tracePt t="21591" x="5961063" y="3378200"/>
          <p14:tracePt t="21605" x="6037263" y="3243263"/>
          <p14:tracePt t="21608" x="6129338" y="3124200"/>
          <p14:tracePt t="21612" x="6197600" y="2971800"/>
          <p14:tracePt t="21625" x="6307138" y="2836863"/>
          <p14:tracePt t="21626" x="6383338" y="2692400"/>
          <p14:tracePt t="21639" x="6451600" y="2557463"/>
          <p14:tracePt t="21657" x="6527800" y="2405063"/>
          <p14:tracePt t="21657" x="6586538" y="2252663"/>
          <p14:tracePt t="21658" x="6621463" y="2184400"/>
          <p14:tracePt t="21670" x="6662738" y="2049463"/>
          <p14:tracePt t="21684" x="6705600" y="1912938"/>
          <p14:tracePt t="21691" x="6738938" y="1811338"/>
          <p14:tracePt t="21692" x="6764338" y="1719263"/>
          <p14:tracePt t="21712" x="6781800" y="1676400"/>
          <p14:tracePt t="21713" x="6799263" y="1617663"/>
          <p14:tracePt t="21730" x="6799263" y="1566863"/>
          <p14:tracePt t="21731" x="6815138" y="1541463"/>
          <p14:tracePt t="21732" x="6815138" y="1524000"/>
          <p14:tracePt t="21752" x="6824663" y="1506538"/>
          <p14:tracePt t="21990" x="6916738" y="1404938"/>
          <p14:tracePt t="21992" x="7078663" y="1270000"/>
          <p14:tracePt t="22011" x="7307263" y="1058863"/>
          <p14:tracePt t="22012" x="7561263" y="779463"/>
          <p14:tracePt t="22029" x="7891463" y="465138"/>
          <p14:tracePt t="22029" x="8247063" y="93663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latshållare för innehåll 4">
            <a:extLst>
              <a:ext uri="{FF2B5EF4-FFF2-40B4-BE49-F238E27FC236}">
                <a16:creationId xmlns:a16="http://schemas.microsoft.com/office/drawing/2014/main" id="{E463A8FC-864E-0C45-A828-3412E2D2D2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/>
                    </a14:imgEffect>
                  </a14:imgLayer>
                </a14:imgProps>
              </a:ext>
            </a:extLst>
          </a:blip>
          <a:srcRect l="17273" t="37121" r="31857" b="7059"/>
          <a:stretch/>
        </p:blipFill>
        <p:spPr>
          <a:xfrm>
            <a:off x="988164" y="1066072"/>
            <a:ext cx="2073361" cy="1762357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A81B0FF-59D4-8544-A856-C2E23A9A6E2D}"/>
              </a:ext>
            </a:extLst>
          </p:cNvPr>
          <p:cNvSpPr txBox="1"/>
          <p:nvPr/>
        </p:nvSpPr>
        <p:spPr>
          <a:xfrm>
            <a:off x="4003316" y="306698"/>
            <a:ext cx="4724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1. Ögats yttersta lager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202A25CC-7FA4-754E-B291-0B3AD42AE2DA}"/>
              </a:ext>
            </a:extLst>
          </p:cNvPr>
          <p:cNvSpPr txBox="1"/>
          <p:nvPr/>
        </p:nvSpPr>
        <p:spPr>
          <a:xfrm>
            <a:off x="64675" y="1658833"/>
            <a:ext cx="110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err="1">
                <a:latin typeface="Chalkboard SE" panose="03050602040202020205" pitchFamily="66" charset="77"/>
              </a:rPr>
              <a:t>cornea</a:t>
            </a:r>
            <a:endParaRPr lang="sv-SE" sz="1600" dirty="0">
              <a:latin typeface="Chalkboard SE" panose="03050602040202020205" pitchFamily="66" charset="77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E5ABF12A-D6E3-414A-889F-12EBF711E9B6}"/>
              </a:ext>
            </a:extLst>
          </p:cNvPr>
          <p:cNvSpPr txBox="1"/>
          <p:nvPr/>
        </p:nvSpPr>
        <p:spPr>
          <a:xfrm>
            <a:off x="2552399" y="960848"/>
            <a:ext cx="720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>
                <a:latin typeface="Chalkboard SE" panose="03050602040202020205" pitchFamily="66" charset="77"/>
              </a:rPr>
              <a:t>sclera</a:t>
            </a:r>
            <a:endParaRPr lang="sv-SE" sz="1600" dirty="0">
              <a:latin typeface="Chalkboard SE" panose="03050602040202020205" pitchFamily="66" charset="77"/>
            </a:endParaRPr>
          </a:p>
        </p:txBody>
      </p:sp>
      <p:cxnSp>
        <p:nvCxnSpPr>
          <p:cNvPr id="31" name="Rak 30">
            <a:extLst>
              <a:ext uri="{FF2B5EF4-FFF2-40B4-BE49-F238E27FC236}">
                <a16:creationId xmlns:a16="http://schemas.microsoft.com/office/drawing/2014/main" id="{029EEE5E-7DAF-A54A-ACBA-B18B4C2A7274}"/>
              </a:ext>
            </a:extLst>
          </p:cNvPr>
          <p:cNvCxnSpPr>
            <a:cxnSpLocks/>
          </p:cNvCxnSpPr>
          <p:nvPr/>
        </p:nvCxnSpPr>
        <p:spPr>
          <a:xfrm>
            <a:off x="880111" y="1889016"/>
            <a:ext cx="2302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Rak 43">
            <a:extLst>
              <a:ext uri="{FF2B5EF4-FFF2-40B4-BE49-F238E27FC236}">
                <a16:creationId xmlns:a16="http://schemas.microsoft.com/office/drawing/2014/main" id="{1E5CC1FB-70A0-8945-A0B8-334DDBD5FF03}"/>
              </a:ext>
            </a:extLst>
          </p:cNvPr>
          <p:cNvCxnSpPr>
            <a:cxnSpLocks/>
          </p:cNvCxnSpPr>
          <p:nvPr/>
        </p:nvCxnSpPr>
        <p:spPr>
          <a:xfrm flipV="1">
            <a:off x="2576688" y="1282746"/>
            <a:ext cx="101194" cy="948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9EFF6473-8F09-1B4F-8834-C116BB3976EF}"/>
              </a:ext>
            </a:extLst>
          </p:cNvPr>
          <p:cNvSpPr txBox="1"/>
          <p:nvPr/>
        </p:nvSpPr>
        <p:spPr>
          <a:xfrm>
            <a:off x="3740353" y="960848"/>
            <a:ext cx="1260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a) </a:t>
            </a:r>
            <a:r>
              <a:rPr lang="sv-SE" b="1" dirty="0" err="1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Sclera</a:t>
            </a:r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 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D3C4D474-9B30-5845-BDE6-EE62B587A6D2}"/>
              </a:ext>
            </a:extLst>
          </p:cNvPr>
          <p:cNvSpPr txBox="1"/>
          <p:nvPr/>
        </p:nvSpPr>
        <p:spPr>
          <a:xfrm>
            <a:off x="3740353" y="1286637"/>
            <a:ext cx="788843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Omger ögat (och optisk nerv), övergår </a:t>
            </a:r>
            <a:r>
              <a:rPr lang="sv-SE" dirty="0" err="1">
                <a:latin typeface="Chalkboard SE" panose="03050602040202020205" pitchFamily="66" charset="77"/>
              </a:rPr>
              <a:t>anteriort</a:t>
            </a:r>
            <a:r>
              <a:rPr lang="sv-SE" dirty="0">
                <a:latin typeface="Chalkboard SE" panose="03050602040202020205" pitchFamily="66" charset="77"/>
              </a:rPr>
              <a:t> i hornhinnan</a:t>
            </a:r>
          </a:p>
          <a:p>
            <a:r>
              <a:rPr lang="sv-SE" dirty="0">
                <a:latin typeface="Chalkboard SE" panose="03050602040202020205" pitchFamily="66" charset="77"/>
              </a:rPr>
              <a:t>Stram oregelbunden bindväv – ger opakt utseende (vitt)</a:t>
            </a:r>
          </a:p>
          <a:p>
            <a:r>
              <a:rPr lang="sv-SE" dirty="0">
                <a:latin typeface="Chalkboard SE" panose="03050602040202020205" pitchFamily="66" charset="77"/>
              </a:rPr>
              <a:t>Innehåller elastiska fibrer, samt blodkärl och nerver</a:t>
            </a:r>
          </a:p>
          <a:p>
            <a:endParaRPr lang="sv-SE" sz="800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Främre del bekläds av </a:t>
            </a:r>
            <a:r>
              <a:rPr lang="sv-SE" b="1" dirty="0" err="1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Conjunctiva</a:t>
            </a:r>
            <a:r>
              <a:rPr lang="sv-SE" dirty="0">
                <a:solidFill>
                  <a:schemeClr val="accent1">
                    <a:lumMod val="75000"/>
                  </a:schemeClr>
                </a:solidFill>
                <a:latin typeface="Chalkboard SE" panose="03050602040202020205" pitchFamily="66" charset="77"/>
              </a:rPr>
              <a:t>, </a:t>
            </a:r>
            <a:r>
              <a:rPr lang="sv-SE" dirty="0">
                <a:latin typeface="Chalkboard SE" panose="03050602040202020205" pitchFamily="66" charset="77"/>
              </a:rPr>
              <a:t>ett </a:t>
            </a:r>
            <a:r>
              <a:rPr lang="sv-SE" dirty="0" err="1">
                <a:latin typeface="Chalkboard SE" panose="03050602040202020205" pitchFamily="66" charset="77"/>
              </a:rPr>
              <a:t>flerskiktat</a:t>
            </a:r>
            <a:r>
              <a:rPr lang="sv-SE" dirty="0">
                <a:latin typeface="Chalkboard SE" panose="03050602040202020205" pitchFamily="66" charset="77"/>
              </a:rPr>
              <a:t> epitel som fortsätter på ögonlockets insida (</a:t>
            </a:r>
            <a:r>
              <a:rPr lang="sv-SE" dirty="0" err="1">
                <a:latin typeface="Chalkboard SE" panose="03050602040202020205" pitchFamily="66" charset="77"/>
              </a:rPr>
              <a:t>flerskiktat</a:t>
            </a:r>
            <a:r>
              <a:rPr lang="sv-SE" dirty="0">
                <a:latin typeface="Chalkboard SE" panose="03050602040202020205" pitchFamily="66" charset="77"/>
              </a:rPr>
              <a:t> cylinderepitel m/</a:t>
            </a:r>
            <a:r>
              <a:rPr lang="sv-SE" dirty="0" err="1">
                <a:latin typeface="Chalkboard SE" panose="03050602040202020205" pitchFamily="66" charset="77"/>
              </a:rPr>
              <a:t>gobletceller</a:t>
            </a:r>
            <a:r>
              <a:rPr lang="sv-SE" dirty="0">
                <a:latin typeface="Chalkboard SE" panose="03050602040202020205" pitchFamily="66" charset="77"/>
              </a:rPr>
              <a:t>)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16CE1AC0-0991-CC46-A416-4FF2786839B3}"/>
              </a:ext>
            </a:extLst>
          </p:cNvPr>
          <p:cNvSpPr txBox="1"/>
          <p:nvPr/>
        </p:nvSpPr>
        <p:spPr>
          <a:xfrm>
            <a:off x="365212" y="3356269"/>
            <a:ext cx="2769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b) </a:t>
            </a:r>
            <a:r>
              <a:rPr lang="sv-SE" b="1" dirty="0" err="1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Cornea</a:t>
            </a:r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 (hornhinnan) 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F7092678-1A7B-A34A-B581-109249C2AE2B}"/>
              </a:ext>
            </a:extLst>
          </p:cNvPr>
          <p:cNvSpPr txBox="1"/>
          <p:nvPr/>
        </p:nvSpPr>
        <p:spPr>
          <a:xfrm>
            <a:off x="422202" y="3878005"/>
            <a:ext cx="3711657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0,5-1 mm tjockt</a:t>
            </a:r>
          </a:p>
          <a:p>
            <a:endParaRPr lang="sv-SE" sz="800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måste vara genomskinligt </a:t>
            </a:r>
          </a:p>
          <a:p>
            <a:r>
              <a:rPr lang="sv-SE" dirty="0">
                <a:latin typeface="Chalkboard SE" panose="03050602040202020205" pitchFamily="66" charset="77"/>
              </a:rPr>
              <a:t>- inga blodkärl</a:t>
            </a:r>
          </a:p>
          <a:p>
            <a:r>
              <a:rPr lang="sv-SE" dirty="0">
                <a:latin typeface="Chalkboard SE" panose="03050602040202020205" pitchFamily="66" charset="77"/>
              </a:rPr>
              <a:t>– specifik uppbyggnad av </a:t>
            </a:r>
            <a:r>
              <a:rPr lang="sv-SE" dirty="0" err="1">
                <a:latin typeface="Chalkboard SE" panose="03050602040202020205" pitchFamily="66" charset="77"/>
              </a:rPr>
              <a:t>stromat</a:t>
            </a:r>
            <a:endParaRPr lang="sv-SE" dirty="0">
              <a:latin typeface="Chalkboard SE" panose="03050602040202020205" pitchFamily="66" charset="77"/>
            </a:endParaRPr>
          </a:p>
          <a:p>
            <a:endParaRPr lang="sv-SE" sz="800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Är väldigt känslig</a:t>
            </a:r>
          </a:p>
          <a:p>
            <a:r>
              <a:rPr lang="sv-SE" dirty="0">
                <a:latin typeface="Chalkboard SE" panose="03050602040202020205" pitchFamily="66" charset="77"/>
              </a:rPr>
              <a:t>- innerveras av nerver</a:t>
            </a:r>
          </a:p>
          <a:p>
            <a:r>
              <a:rPr lang="sv-SE" dirty="0">
                <a:latin typeface="Chalkboard SE" panose="03050602040202020205" pitchFamily="66" charset="77"/>
              </a:rPr>
              <a:t> </a:t>
            </a:r>
          </a:p>
        </p:txBody>
      </p:sp>
      <p:sp>
        <p:nvSpPr>
          <p:cNvPr id="152" name="textruta 151">
            <a:extLst>
              <a:ext uri="{FF2B5EF4-FFF2-40B4-BE49-F238E27FC236}">
                <a16:creationId xmlns:a16="http://schemas.microsoft.com/office/drawing/2014/main" id="{CCCECC57-C1D2-0C43-8715-8EBB9A6FBA0A}"/>
              </a:ext>
            </a:extLst>
          </p:cNvPr>
          <p:cNvSpPr txBox="1"/>
          <p:nvPr/>
        </p:nvSpPr>
        <p:spPr>
          <a:xfrm>
            <a:off x="7611414" y="3452422"/>
            <a:ext cx="3770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>
                <a:latin typeface="Chalkboard SE" panose="03050602040202020205" pitchFamily="66" charset="77"/>
              </a:rPr>
              <a:t>Flerskiktat</a:t>
            </a:r>
            <a:r>
              <a:rPr lang="sv-SE" dirty="0">
                <a:latin typeface="Chalkboard SE" panose="03050602040202020205" pitchFamily="66" charset="77"/>
              </a:rPr>
              <a:t> </a:t>
            </a:r>
            <a:r>
              <a:rPr lang="sv-SE" dirty="0" err="1">
                <a:latin typeface="Chalkboard SE" panose="03050602040202020205" pitchFamily="66" charset="77"/>
              </a:rPr>
              <a:t>oförhornat</a:t>
            </a:r>
            <a:r>
              <a:rPr lang="sv-SE" dirty="0">
                <a:latin typeface="Chalkboard SE" panose="03050602040202020205" pitchFamily="66" charset="77"/>
              </a:rPr>
              <a:t> skivepitel</a:t>
            </a:r>
          </a:p>
        </p:txBody>
      </p:sp>
      <p:sp>
        <p:nvSpPr>
          <p:cNvPr id="154" name="textruta 153">
            <a:extLst>
              <a:ext uri="{FF2B5EF4-FFF2-40B4-BE49-F238E27FC236}">
                <a16:creationId xmlns:a16="http://schemas.microsoft.com/office/drawing/2014/main" id="{4BBF4C65-3335-544C-8888-E3A0D35FB6E7}"/>
              </a:ext>
            </a:extLst>
          </p:cNvPr>
          <p:cNvSpPr txBox="1"/>
          <p:nvPr/>
        </p:nvSpPr>
        <p:spPr>
          <a:xfrm>
            <a:off x="7611414" y="3947305"/>
            <a:ext cx="2125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Bowmans membran</a:t>
            </a:r>
          </a:p>
        </p:txBody>
      </p:sp>
      <p:sp>
        <p:nvSpPr>
          <p:cNvPr id="157" name="textruta 156">
            <a:extLst>
              <a:ext uri="{FF2B5EF4-FFF2-40B4-BE49-F238E27FC236}">
                <a16:creationId xmlns:a16="http://schemas.microsoft.com/office/drawing/2014/main" id="{344B8C9B-A1CE-054D-86ED-660BA5B3D1D2}"/>
              </a:ext>
            </a:extLst>
          </p:cNvPr>
          <p:cNvSpPr txBox="1"/>
          <p:nvPr/>
        </p:nvSpPr>
        <p:spPr>
          <a:xfrm>
            <a:off x="7638808" y="4470510"/>
            <a:ext cx="43459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>
                <a:latin typeface="Chalkboard SE" panose="03050602040202020205" pitchFamily="66" charset="77"/>
              </a:rPr>
              <a:t>Stroma</a:t>
            </a:r>
            <a:r>
              <a:rPr lang="sv-SE" dirty="0">
                <a:latin typeface="Chalkboard SE" panose="03050602040202020205" pitchFamily="66" charset="77"/>
              </a:rPr>
              <a:t> m/organiserade </a:t>
            </a:r>
            <a:r>
              <a:rPr lang="sv-SE" dirty="0" err="1">
                <a:latin typeface="Chalkboard SE" panose="03050602040202020205" pitchFamily="66" charset="77"/>
              </a:rPr>
              <a:t>collagenfibrer</a:t>
            </a:r>
            <a:r>
              <a:rPr lang="sv-SE" dirty="0">
                <a:latin typeface="Chalkboard SE" panose="03050602040202020205" pitchFamily="66" charset="77"/>
              </a:rPr>
              <a:t> </a:t>
            </a:r>
          </a:p>
          <a:p>
            <a:r>
              <a:rPr lang="sv-SE" dirty="0">
                <a:latin typeface="Chalkboard SE" panose="03050602040202020205" pitchFamily="66" charset="77"/>
              </a:rPr>
              <a:t>och platta </a:t>
            </a:r>
            <a:r>
              <a:rPr lang="sv-SE" dirty="0" err="1">
                <a:latin typeface="Chalkboard SE" panose="03050602040202020205" pitchFamily="66" charset="77"/>
              </a:rPr>
              <a:t>fibroblaster</a:t>
            </a:r>
            <a:endParaRPr lang="sv-SE" dirty="0">
              <a:latin typeface="Chalkboard SE" panose="03050602040202020205" pitchFamily="66" charset="77"/>
            </a:endParaRPr>
          </a:p>
        </p:txBody>
      </p:sp>
      <p:sp>
        <p:nvSpPr>
          <p:cNvPr id="153" name="Rektangel 152">
            <a:extLst>
              <a:ext uri="{FF2B5EF4-FFF2-40B4-BE49-F238E27FC236}">
                <a16:creationId xmlns:a16="http://schemas.microsoft.com/office/drawing/2014/main" id="{581D2DAA-1134-DE43-86B1-F9395B18394E}"/>
              </a:ext>
            </a:extLst>
          </p:cNvPr>
          <p:cNvSpPr/>
          <p:nvPr/>
        </p:nvSpPr>
        <p:spPr>
          <a:xfrm rot="5400000">
            <a:off x="6215201" y="2923990"/>
            <a:ext cx="145120" cy="2426610"/>
          </a:xfrm>
          <a:prstGeom prst="rect">
            <a:avLst/>
          </a:prstGeom>
          <a:solidFill>
            <a:srgbClr val="FFCF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grpSp>
        <p:nvGrpSpPr>
          <p:cNvPr id="10" name="Grupp 9">
            <a:extLst>
              <a:ext uri="{FF2B5EF4-FFF2-40B4-BE49-F238E27FC236}">
                <a16:creationId xmlns:a16="http://schemas.microsoft.com/office/drawing/2014/main" id="{5C6174E9-C351-5540-B373-6975F76E43CA}"/>
              </a:ext>
            </a:extLst>
          </p:cNvPr>
          <p:cNvGrpSpPr/>
          <p:nvPr/>
        </p:nvGrpSpPr>
        <p:grpSpPr>
          <a:xfrm>
            <a:off x="5047025" y="5868359"/>
            <a:ext cx="2515063" cy="123726"/>
            <a:chOff x="5047025" y="5868359"/>
            <a:chExt cx="2515063" cy="123726"/>
          </a:xfrm>
        </p:grpSpPr>
        <p:cxnSp>
          <p:nvCxnSpPr>
            <p:cNvPr id="256" name="Rak 255">
              <a:extLst>
                <a:ext uri="{FF2B5EF4-FFF2-40B4-BE49-F238E27FC236}">
                  <a16:creationId xmlns:a16="http://schemas.microsoft.com/office/drawing/2014/main" id="{C7DFA49F-5142-D54D-95BA-F577D52AAB52}"/>
                </a:ext>
              </a:extLst>
            </p:cNvPr>
            <p:cNvCxnSpPr>
              <a:cxnSpLocks/>
            </p:cNvCxnSpPr>
            <p:nvPr/>
          </p:nvCxnSpPr>
          <p:spPr>
            <a:xfrm>
              <a:off x="5047025" y="5868359"/>
              <a:ext cx="2515063" cy="2089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274" name="Grupp 273">
              <a:extLst>
                <a:ext uri="{FF2B5EF4-FFF2-40B4-BE49-F238E27FC236}">
                  <a16:creationId xmlns:a16="http://schemas.microsoft.com/office/drawing/2014/main" id="{3678AC3B-A763-924C-A452-AFB2972C61C0}"/>
                </a:ext>
              </a:extLst>
            </p:cNvPr>
            <p:cNvGrpSpPr/>
            <p:nvPr/>
          </p:nvGrpSpPr>
          <p:grpSpPr>
            <a:xfrm rot="5400000">
              <a:off x="6250644" y="4699823"/>
              <a:ext cx="107684" cy="2476840"/>
              <a:chOff x="6546006" y="3693335"/>
              <a:chExt cx="279694" cy="1481695"/>
            </a:xfrm>
          </p:grpSpPr>
          <p:grpSp>
            <p:nvGrpSpPr>
              <p:cNvPr id="276" name="Grupp 275">
                <a:extLst>
                  <a:ext uri="{FF2B5EF4-FFF2-40B4-BE49-F238E27FC236}">
                    <a16:creationId xmlns:a16="http://schemas.microsoft.com/office/drawing/2014/main" id="{AA675263-DF2F-B246-8508-A64E6543D943}"/>
                  </a:ext>
                </a:extLst>
              </p:cNvPr>
              <p:cNvGrpSpPr/>
              <p:nvPr/>
            </p:nvGrpSpPr>
            <p:grpSpPr>
              <a:xfrm>
                <a:off x="6546006" y="3693335"/>
                <a:ext cx="272121" cy="247294"/>
                <a:chOff x="5312228" y="3540935"/>
                <a:chExt cx="272121" cy="247294"/>
              </a:xfrm>
            </p:grpSpPr>
            <p:sp>
              <p:nvSpPr>
                <p:cNvPr id="291" name="Rektangel med rundade hörn 290">
                  <a:extLst>
                    <a:ext uri="{FF2B5EF4-FFF2-40B4-BE49-F238E27FC236}">
                      <a16:creationId xmlns:a16="http://schemas.microsoft.com/office/drawing/2014/main" id="{3B885DD6-B5F9-4843-8FE4-56A65B49D035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292" name="Ellips 291">
                  <a:extLst>
                    <a:ext uri="{FF2B5EF4-FFF2-40B4-BE49-F238E27FC236}">
                      <a16:creationId xmlns:a16="http://schemas.microsoft.com/office/drawing/2014/main" id="{34E65785-CE01-D846-82D1-1FC42FC6D3C7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sp>
            <p:nvSpPr>
              <p:cNvPr id="277" name="Rektangel med rundade hörn 276">
                <a:extLst>
                  <a:ext uri="{FF2B5EF4-FFF2-40B4-BE49-F238E27FC236}">
                    <a16:creationId xmlns:a16="http://schemas.microsoft.com/office/drawing/2014/main" id="{F436C55F-2AE4-BB48-AD96-45152C79FD35}"/>
                  </a:ext>
                </a:extLst>
              </p:cNvPr>
              <p:cNvSpPr/>
              <p:nvPr/>
            </p:nvSpPr>
            <p:spPr>
              <a:xfrm>
                <a:off x="6546006" y="3938660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78" name="Ellips 277">
                <a:extLst>
                  <a:ext uri="{FF2B5EF4-FFF2-40B4-BE49-F238E27FC236}">
                    <a16:creationId xmlns:a16="http://schemas.microsoft.com/office/drawing/2014/main" id="{9BBADAB2-306E-4240-A675-6BA9A19E72A0}"/>
                  </a:ext>
                </a:extLst>
              </p:cNvPr>
              <p:cNvSpPr/>
              <p:nvPr/>
            </p:nvSpPr>
            <p:spPr>
              <a:xfrm>
                <a:off x="6608860" y="3999666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79" name="Rektangel med rundade hörn 278">
                <a:extLst>
                  <a:ext uri="{FF2B5EF4-FFF2-40B4-BE49-F238E27FC236}">
                    <a16:creationId xmlns:a16="http://schemas.microsoft.com/office/drawing/2014/main" id="{1BBE37B2-23AC-2F45-BAD1-7A5247F56590}"/>
                  </a:ext>
                </a:extLst>
              </p:cNvPr>
              <p:cNvSpPr/>
              <p:nvPr/>
            </p:nvSpPr>
            <p:spPr>
              <a:xfrm>
                <a:off x="6547548" y="4183985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0" name="Ellips 279">
                <a:extLst>
                  <a:ext uri="{FF2B5EF4-FFF2-40B4-BE49-F238E27FC236}">
                    <a16:creationId xmlns:a16="http://schemas.microsoft.com/office/drawing/2014/main" id="{94146BC1-C17D-C543-A292-620458363A15}"/>
                  </a:ext>
                </a:extLst>
              </p:cNvPr>
              <p:cNvSpPr/>
              <p:nvPr/>
            </p:nvSpPr>
            <p:spPr>
              <a:xfrm>
                <a:off x="6610402" y="4244991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1" name="Rektangel med rundade hörn 280">
                <a:extLst>
                  <a:ext uri="{FF2B5EF4-FFF2-40B4-BE49-F238E27FC236}">
                    <a16:creationId xmlns:a16="http://schemas.microsoft.com/office/drawing/2014/main" id="{AE73F100-9EE9-E345-AB9D-401B0BA3881D}"/>
                  </a:ext>
                </a:extLst>
              </p:cNvPr>
              <p:cNvSpPr/>
              <p:nvPr/>
            </p:nvSpPr>
            <p:spPr>
              <a:xfrm>
                <a:off x="6548303" y="4429310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2" name="Ellips 281">
                <a:extLst>
                  <a:ext uri="{FF2B5EF4-FFF2-40B4-BE49-F238E27FC236}">
                    <a16:creationId xmlns:a16="http://schemas.microsoft.com/office/drawing/2014/main" id="{6D19683D-1D60-1043-94E4-65E5A413815D}"/>
                  </a:ext>
                </a:extLst>
              </p:cNvPr>
              <p:cNvSpPr/>
              <p:nvPr/>
            </p:nvSpPr>
            <p:spPr>
              <a:xfrm>
                <a:off x="6611157" y="4490316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3" name="Rektangel med rundade hörn 282">
                <a:extLst>
                  <a:ext uri="{FF2B5EF4-FFF2-40B4-BE49-F238E27FC236}">
                    <a16:creationId xmlns:a16="http://schemas.microsoft.com/office/drawing/2014/main" id="{675CE46C-DEA6-5C48-A83C-C0DC87BD3BED}"/>
                  </a:ext>
                </a:extLst>
              </p:cNvPr>
              <p:cNvSpPr/>
              <p:nvPr/>
            </p:nvSpPr>
            <p:spPr>
              <a:xfrm>
                <a:off x="6547785" y="4680442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4" name="Ellips 283">
                <a:extLst>
                  <a:ext uri="{FF2B5EF4-FFF2-40B4-BE49-F238E27FC236}">
                    <a16:creationId xmlns:a16="http://schemas.microsoft.com/office/drawing/2014/main" id="{BD6823C3-CA8B-0046-8C89-26B1C3A1D498}"/>
                  </a:ext>
                </a:extLst>
              </p:cNvPr>
              <p:cNvSpPr/>
              <p:nvPr/>
            </p:nvSpPr>
            <p:spPr>
              <a:xfrm>
                <a:off x="6610639" y="4741448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285" name="Grupp 284">
                <a:extLst>
                  <a:ext uri="{FF2B5EF4-FFF2-40B4-BE49-F238E27FC236}">
                    <a16:creationId xmlns:a16="http://schemas.microsoft.com/office/drawing/2014/main" id="{240A64F2-4559-BD48-99F4-E7F82320092F}"/>
                  </a:ext>
                </a:extLst>
              </p:cNvPr>
              <p:cNvGrpSpPr/>
              <p:nvPr/>
            </p:nvGrpSpPr>
            <p:grpSpPr>
              <a:xfrm>
                <a:off x="6553579" y="4927736"/>
                <a:ext cx="272121" cy="247294"/>
                <a:chOff x="5312228" y="3540935"/>
                <a:chExt cx="272121" cy="247294"/>
              </a:xfrm>
            </p:grpSpPr>
            <p:sp>
              <p:nvSpPr>
                <p:cNvPr id="289" name="Rektangel med rundade hörn 288">
                  <a:extLst>
                    <a:ext uri="{FF2B5EF4-FFF2-40B4-BE49-F238E27FC236}">
                      <a16:creationId xmlns:a16="http://schemas.microsoft.com/office/drawing/2014/main" id="{A33E43D1-7152-344C-B19C-158EA2D01F23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290" name="Ellips 289">
                  <a:extLst>
                    <a:ext uri="{FF2B5EF4-FFF2-40B4-BE49-F238E27FC236}">
                      <a16:creationId xmlns:a16="http://schemas.microsoft.com/office/drawing/2014/main" id="{6BA3749D-F14C-2F4E-B812-57600F1BA226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</p:grpSp>
      </p:grpSp>
      <p:sp>
        <p:nvSpPr>
          <p:cNvPr id="383" name="Upp-ned 382">
            <a:extLst>
              <a:ext uri="{FF2B5EF4-FFF2-40B4-BE49-F238E27FC236}">
                <a16:creationId xmlns:a16="http://schemas.microsoft.com/office/drawing/2014/main" id="{2D2D9447-D8E3-6F42-A1C5-EB927875B8DC}"/>
              </a:ext>
            </a:extLst>
          </p:cNvPr>
          <p:cNvSpPr/>
          <p:nvPr/>
        </p:nvSpPr>
        <p:spPr>
          <a:xfrm flipH="1">
            <a:off x="6242227" y="6023807"/>
            <a:ext cx="189832" cy="37257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4" name="textruta 383">
            <a:extLst>
              <a:ext uri="{FF2B5EF4-FFF2-40B4-BE49-F238E27FC236}">
                <a16:creationId xmlns:a16="http://schemas.microsoft.com/office/drawing/2014/main" id="{3EEA2FF4-3569-6D45-BE2C-D9859E64F530}"/>
              </a:ext>
            </a:extLst>
          </p:cNvPr>
          <p:cNvSpPr txBox="1"/>
          <p:nvPr/>
        </p:nvSpPr>
        <p:spPr>
          <a:xfrm>
            <a:off x="6402309" y="6029215"/>
            <a:ext cx="1164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solidFill>
                  <a:schemeClr val="tx2"/>
                </a:solidFill>
              </a:rPr>
              <a:t>metaboliter</a:t>
            </a:r>
          </a:p>
        </p:txBody>
      </p:sp>
      <p:sp>
        <p:nvSpPr>
          <p:cNvPr id="385" name="textruta 384">
            <a:extLst>
              <a:ext uri="{FF2B5EF4-FFF2-40B4-BE49-F238E27FC236}">
                <a16:creationId xmlns:a16="http://schemas.microsoft.com/office/drawing/2014/main" id="{7700791A-2175-A44A-81AD-3CEBA55B374F}"/>
              </a:ext>
            </a:extLst>
          </p:cNvPr>
          <p:cNvSpPr txBox="1"/>
          <p:nvPr/>
        </p:nvSpPr>
        <p:spPr>
          <a:xfrm>
            <a:off x="5543508" y="6400433"/>
            <a:ext cx="1910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chemeClr val="bg1">
                    <a:lumMod val="65000"/>
                  </a:schemeClr>
                </a:solidFill>
              </a:rPr>
              <a:t>Främre kammaren</a:t>
            </a:r>
          </a:p>
        </p:txBody>
      </p:sp>
      <p:grpSp>
        <p:nvGrpSpPr>
          <p:cNvPr id="13" name="Grupp 12">
            <a:extLst>
              <a:ext uri="{FF2B5EF4-FFF2-40B4-BE49-F238E27FC236}">
                <a16:creationId xmlns:a16="http://schemas.microsoft.com/office/drawing/2014/main" id="{A3B07E58-F5B5-8B4B-BB49-F341E6A3BB24}"/>
              </a:ext>
            </a:extLst>
          </p:cNvPr>
          <p:cNvGrpSpPr/>
          <p:nvPr/>
        </p:nvGrpSpPr>
        <p:grpSpPr>
          <a:xfrm>
            <a:off x="7542906" y="5635531"/>
            <a:ext cx="2678672" cy="629051"/>
            <a:chOff x="7542906" y="5635531"/>
            <a:chExt cx="2678672" cy="629051"/>
          </a:xfrm>
        </p:grpSpPr>
        <p:grpSp>
          <p:nvGrpSpPr>
            <p:cNvPr id="12" name="Grupp 11">
              <a:extLst>
                <a:ext uri="{FF2B5EF4-FFF2-40B4-BE49-F238E27FC236}">
                  <a16:creationId xmlns:a16="http://schemas.microsoft.com/office/drawing/2014/main" id="{E8E34625-567C-CA40-A86E-052E5A8DAE40}"/>
                </a:ext>
              </a:extLst>
            </p:cNvPr>
            <p:cNvGrpSpPr/>
            <p:nvPr/>
          </p:nvGrpSpPr>
          <p:grpSpPr>
            <a:xfrm>
              <a:off x="7811623" y="5635531"/>
              <a:ext cx="2409955" cy="629051"/>
              <a:chOff x="7811623" y="5635531"/>
              <a:chExt cx="2409955" cy="629051"/>
            </a:xfrm>
          </p:grpSpPr>
          <p:sp>
            <p:nvSpPr>
              <p:cNvPr id="257" name="textruta 256">
                <a:extLst>
                  <a:ext uri="{FF2B5EF4-FFF2-40B4-BE49-F238E27FC236}">
                    <a16:creationId xmlns:a16="http://schemas.microsoft.com/office/drawing/2014/main" id="{1F846334-27F6-3040-9977-83FF982FFB52}"/>
                  </a:ext>
                </a:extLst>
              </p:cNvPr>
              <p:cNvSpPr txBox="1"/>
              <p:nvPr/>
            </p:nvSpPr>
            <p:spPr>
              <a:xfrm>
                <a:off x="7811623" y="5635531"/>
                <a:ext cx="24099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dirty="0">
                    <a:latin typeface="Chalkboard SE" panose="03050602040202020205" pitchFamily="66" charset="77"/>
                  </a:rPr>
                  <a:t>Descements membran</a:t>
                </a:r>
              </a:p>
            </p:txBody>
          </p:sp>
          <p:sp>
            <p:nvSpPr>
              <p:cNvPr id="352" name="textruta 351">
                <a:extLst>
                  <a:ext uri="{FF2B5EF4-FFF2-40B4-BE49-F238E27FC236}">
                    <a16:creationId xmlns:a16="http://schemas.microsoft.com/office/drawing/2014/main" id="{0FAA9D36-64DF-8A43-AA18-20B990AA01F1}"/>
                  </a:ext>
                </a:extLst>
              </p:cNvPr>
              <p:cNvSpPr txBox="1"/>
              <p:nvPr/>
            </p:nvSpPr>
            <p:spPr>
              <a:xfrm>
                <a:off x="7811623" y="5895250"/>
                <a:ext cx="9478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dirty="0">
                    <a:latin typeface="Chalkboard SE" panose="03050602040202020205" pitchFamily="66" charset="77"/>
                  </a:rPr>
                  <a:t>Endotel</a:t>
                </a:r>
              </a:p>
            </p:txBody>
          </p:sp>
        </p:grpSp>
        <p:cxnSp>
          <p:nvCxnSpPr>
            <p:cNvPr id="1327" name="Rak 1326">
              <a:extLst>
                <a:ext uri="{FF2B5EF4-FFF2-40B4-BE49-F238E27FC236}">
                  <a16:creationId xmlns:a16="http://schemas.microsoft.com/office/drawing/2014/main" id="{8F3B07D7-8C03-1B41-B1BE-8AF3732B49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42906" y="5839533"/>
              <a:ext cx="280292" cy="3499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31" name="Rak 1330">
              <a:extLst>
                <a:ext uri="{FF2B5EF4-FFF2-40B4-BE49-F238E27FC236}">
                  <a16:creationId xmlns:a16="http://schemas.microsoft.com/office/drawing/2014/main" id="{909ED880-D759-9848-A4B5-A80AF1EE2FF2}"/>
                </a:ext>
              </a:extLst>
            </p:cNvPr>
            <p:cNvCxnSpPr>
              <a:cxnSpLocks/>
              <a:endCxn id="352" idx="1"/>
            </p:cNvCxnSpPr>
            <p:nvPr/>
          </p:nvCxnSpPr>
          <p:spPr>
            <a:xfrm>
              <a:off x="7562088" y="5970803"/>
              <a:ext cx="249535" cy="1091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upp 2">
            <a:extLst>
              <a:ext uri="{FF2B5EF4-FFF2-40B4-BE49-F238E27FC236}">
                <a16:creationId xmlns:a16="http://schemas.microsoft.com/office/drawing/2014/main" id="{DA8E4027-BBCC-E749-B280-027600E052CF}"/>
              </a:ext>
            </a:extLst>
          </p:cNvPr>
          <p:cNvGrpSpPr/>
          <p:nvPr/>
        </p:nvGrpSpPr>
        <p:grpSpPr>
          <a:xfrm>
            <a:off x="5043458" y="4188461"/>
            <a:ext cx="2463766" cy="1679898"/>
            <a:chOff x="5043458" y="4188461"/>
            <a:chExt cx="2463766" cy="1679898"/>
          </a:xfrm>
        </p:grpSpPr>
        <p:sp>
          <p:nvSpPr>
            <p:cNvPr id="156" name="Rektangel 155">
              <a:extLst>
                <a:ext uri="{FF2B5EF4-FFF2-40B4-BE49-F238E27FC236}">
                  <a16:creationId xmlns:a16="http://schemas.microsoft.com/office/drawing/2014/main" id="{F4F85505-23B6-964A-AA28-64D79E041C01}"/>
                </a:ext>
              </a:extLst>
            </p:cNvPr>
            <p:cNvSpPr/>
            <p:nvPr/>
          </p:nvSpPr>
          <p:spPr>
            <a:xfrm>
              <a:off x="5074457" y="4188461"/>
              <a:ext cx="2426610" cy="167989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58" name="Frihandsfigur 357">
              <a:extLst>
                <a:ext uri="{FF2B5EF4-FFF2-40B4-BE49-F238E27FC236}">
                  <a16:creationId xmlns:a16="http://schemas.microsoft.com/office/drawing/2014/main" id="{3A7438FD-E589-CF4D-A7A6-695C04255E99}"/>
                </a:ext>
              </a:extLst>
            </p:cNvPr>
            <p:cNvSpPr/>
            <p:nvPr/>
          </p:nvSpPr>
          <p:spPr>
            <a:xfrm>
              <a:off x="5078468" y="4966894"/>
              <a:ext cx="2372361" cy="92833"/>
            </a:xfrm>
            <a:custGeom>
              <a:avLst/>
              <a:gdLst>
                <a:gd name="connsiteX0" fmla="*/ 0 w 2025570"/>
                <a:gd name="connsiteY0" fmla="*/ 34724 h 81070"/>
                <a:gd name="connsiteX1" fmla="*/ 289367 w 2025570"/>
                <a:gd name="connsiteY1" fmla="*/ 34724 h 81070"/>
                <a:gd name="connsiteX2" fmla="*/ 405114 w 2025570"/>
                <a:gd name="connsiteY2" fmla="*/ 11574 h 81070"/>
                <a:gd name="connsiteX3" fmla="*/ 555585 w 2025570"/>
                <a:gd name="connsiteY3" fmla="*/ 23149 h 81070"/>
                <a:gd name="connsiteX4" fmla="*/ 601884 w 2025570"/>
                <a:gd name="connsiteY4" fmla="*/ 34724 h 81070"/>
                <a:gd name="connsiteX5" fmla="*/ 694481 w 2025570"/>
                <a:gd name="connsiteY5" fmla="*/ 46298 h 81070"/>
                <a:gd name="connsiteX6" fmla="*/ 879676 w 2025570"/>
                <a:gd name="connsiteY6" fmla="*/ 34724 h 81070"/>
                <a:gd name="connsiteX7" fmla="*/ 949124 w 2025570"/>
                <a:gd name="connsiteY7" fmla="*/ 11574 h 81070"/>
                <a:gd name="connsiteX8" fmla="*/ 983848 w 2025570"/>
                <a:gd name="connsiteY8" fmla="*/ 0 h 81070"/>
                <a:gd name="connsiteX9" fmla="*/ 1122745 w 2025570"/>
                <a:gd name="connsiteY9" fmla="*/ 11574 h 81070"/>
                <a:gd name="connsiteX10" fmla="*/ 1157469 w 2025570"/>
                <a:gd name="connsiteY10" fmla="*/ 23149 h 81070"/>
                <a:gd name="connsiteX11" fmla="*/ 1250066 w 2025570"/>
                <a:gd name="connsiteY11" fmla="*/ 34724 h 81070"/>
                <a:gd name="connsiteX12" fmla="*/ 1296365 w 2025570"/>
                <a:gd name="connsiteY12" fmla="*/ 46298 h 81070"/>
                <a:gd name="connsiteX13" fmla="*/ 1388962 w 2025570"/>
                <a:gd name="connsiteY13" fmla="*/ 57873 h 81070"/>
                <a:gd name="connsiteX14" fmla="*/ 1469985 w 2025570"/>
                <a:gd name="connsiteY14" fmla="*/ 69448 h 81070"/>
                <a:gd name="connsiteX15" fmla="*/ 1585732 w 2025570"/>
                <a:gd name="connsiteY15" fmla="*/ 69448 h 81070"/>
                <a:gd name="connsiteX16" fmla="*/ 1770927 w 2025570"/>
                <a:gd name="connsiteY16" fmla="*/ 81023 h 81070"/>
                <a:gd name="connsiteX17" fmla="*/ 1875099 w 2025570"/>
                <a:gd name="connsiteY17" fmla="*/ 69448 h 81070"/>
                <a:gd name="connsiteX18" fmla="*/ 1921398 w 2025570"/>
                <a:gd name="connsiteY18" fmla="*/ 57873 h 81070"/>
                <a:gd name="connsiteX19" fmla="*/ 1956122 w 2025570"/>
                <a:gd name="connsiteY19" fmla="*/ 46298 h 81070"/>
                <a:gd name="connsiteX20" fmla="*/ 2025570 w 2025570"/>
                <a:gd name="connsiteY20" fmla="*/ 46298 h 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5570" h="81070">
                  <a:moveTo>
                    <a:pt x="0" y="34724"/>
                  </a:moveTo>
                  <a:cubicBezTo>
                    <a:pt x="130810" y="53410"/>
                    <a:pt x="102400" y="54756"/>
                    <a:pt x="289367" y="34724"/>
                  </a:cubicBezTo>
                  <a:cubicBezTo>
                    <a:pt x="328490" y="30532"/>
                    <a:pt x="405114" y="11574"/>
                    <a:pt x="405114" y="11574"/>
                  </a:cubicBezTo>
                  <a:cubicBezTo>
                    <a:pt x="455271" y="15432"/>
                    <a:pt x="505624" y="17271"/>
                    <a:pt x="555585" y="23149"/>
                  </a:cubicBezTo>
                  <a:cubicBezTo>
                    <a:pt x="571384" y="25008"/>
                    <a:pt x="586192" y="32109"/>
                    <a:pt x="601884" y="34724"/>
                  </a:cubicBezTo>
                  <a:cubicBezTo>
                    <a:pt x="632567" y="39838"/>
                    <a:pt x="663615" y="42440"/>
                    <a:pt x="694481" y="46298"/>
                  </a:cubicBezTo>
                  <a:cubicBezTo>
                    <a:pt x="756213" y="42440"/>
                    <a:pt x="818391" y="43081"/>
                    <a:pt x="879676" y="34724"/>
                  </a:cubicBezTo>
                  <a:cubicBezTo>
                    <a:pt x="903854" y="31427"/>
                    <a:pt x="925975" y="19290"/>
                    <a:pt x="949124" y="11574"/>
                  </a:cubicBezTo>
                  <a:lnTo>
                    <a:pt x="983848" y="0"/>
                  </a:lnTo>
                  <a:cubicBezTo>
                    <a:pt x="1030147" y="3858"/>
                    <a:pt x="1076693" y="5434"/>
                    <a:pt x="1122745" y="11574"/>
                  </a:cubicBezTo>
                  <a:cubicBezTo>
                    <a:pt x="1134839" y="13186"/>
                    <a:pt x="1145465" y="20966"/>
                    <a:pt x="1157469" y="23149"/>
                  </a:cubicBezTo>
                  <a:cubicBezTo>
                    <a:pt x="1188073" y="28714"/>
                    <a:pt x="1219383" y="29610"/>
                    <a:pt x="1250066" y="34724"/>
                  </a:cubicBezTo>
                  <a:cubicBezTo>
                    <a:pt x="1265757" y="37339"/>
                    <a:pt x="1280674" y="43683"/>
                    <a:pt x="1296365" y="46298"/>
                  </a:cubicBezTo>
                  <a:cubicBezTo>
                    <a:pt x="1327048" y="51412"/>
                    <a:pt x="1358129" y="53762"/>
                    <a:pt x="1388962" y="57873"/>
                  </a:cubicBezTo>
                  <a:lnTo>
                    <a:pt x="1469985" y="69448"/>
                  </a:lnTo>
                  <a:cubicBezTo>
                    <a:pt x="1548435" y="95599"/>
                    <a:pt x="1452730" y="69448"/>
                    <a:pt x="1585732" y="69448"/>
                  </a:cubicBezTo>
                  <a:cubicBezTo>
                    <a:pt x="1647584" y="69448"/>
                    <a:pt x="1709195" y="77165"/>
                    <a:pt x="1770927" y="81023"/>
                  </a:cubicBezTo>
                  <a:cubicBezTo>
                    <a:pt x="1805651" y="77165"/>
                    <a:pt x="1840568" y="74761"/>
                    <a:pt x="1875099" y="69448"/>
                  </a:cubicBezTo>
                  <a:cubicBezTo>
                    <a:pt x="1890822" y="67029"/>
                    <a:pt x="1906102" y="62243"/>
                    <a:pt x="1921398" y="57873"/>
                  </a:cubicBezTo>
                  <a:cubicBezTo>
                    <a:pt x="1933129" y="54521"/>
                    <a:pt x="1943996" y="47645"/>
                    <a:pt x="1956122" y="46298"/>
                  </a:cubicBezTo>
                  <a:cubicBezTo>
                    <a:pt x="1979130" y="43742"/>
                    <a:pt x="2002421" y="46298"/>
                    <a:pt x="2025570" y="46298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7" name="Frihandsfigur 366">
              <a:extLst>
                <a:ext uri="{FF2B5EF4-FFF2-40B4-BE49-F238E27FC236}">
                  <a16:creationId xmlns:a16="http://schemas.microsoft.com/office/drawing/2014/main" id="{B677F792-9FA1-9C47-86A9-10EDE88A34F8}"/>
                </a:ext>
              </a:extLst>
            </p:cNvPr>
            <p:cNvSpPr/>
            <p:nvPr/>
          </p:nvSpPr>
          <p:spPr>
            <a:xfrm>
              <a:off x="5078468" y="4317441"/>
              <a:ext cx="2399473" cy="70453"/>
            </a:xfrm>
            <a:custGeom>
              <a:avLst/>
              <a:gdLst>
                <a:gd name="connsiteX0" fmla="*/ 0 w 2048719"/>
                <a:gd name="connsiteY0" fmla="*/ 23150 h 61526"/>
                <a:gd name="connsiteX1" fmla="*/ 219919 w 2048719"/>
                <a:gd name="connsiteY1" fmla="*/ 23150 h 61526"/>
                <a:gd name="connsiteX2" fmla="*/ 474562 w 2048719"/>
                <a:gd name="connsiteY2" fmla="*/ 57874 h 61526"/>
                <a:gd name="connsiteX3" fmla="*/ 706056 w 2048719"/>
                <a:gd name="connsiteY3" fmla="*/ 57874 h 61526"/>
                <a:gd name="connsiteX4" fmla="*/ 1018572 w 2048719"/>
                <a:gd name="connsiteY4" fmla="*/ 34724 h 61526"/>
                <a:gd name="connsiteX5" fmla="*/ 1400537 w 2048719"/>
                <a:gd name="connsiteY5" fmla="*/ 0 h 61526"/>
                <a:gd name="connsiteX6" fmla="*/ 1551008 w 2048719"/>
                <a:gd name="connsiteY6" fmla="*/ 34724 h 61526"/>
                <a:gd name="connsiteX7" fmla="*/ 1909823 w 2048719"/>
                <a:gd name="connsiteY7" fmla="*/ 23150 h 61526"/>
                <a:gd name="connsiteX8" fmla="*/ 2048719 w 2048719"/>
                <a:gd name="connsiteY8" fmla="*/ 23150 h 6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48719" h="61526">
                  <a:moveTo>
                    <a:pt x="0" y="23150"/>
                  </a:moveTo>
                  <a:cubicBezTo>
                    <a:pt x="70412" y="20256"/>
                    <a:pt x="140825" y="17363"/>
                    <a:pt x="219919" y="23150"/>
                  </a:cubicBezTo>
                  <a:cubicBezTo>
                    <a:pt x="299013" y="28937"/>
                    <a:pt x="393539" y="52087"/>
                    <a:pt x="474562" y="57874"/>
                  </a:cubicBezTo>
                  <a:cubicBezTo>
                    <a:pt x="555585" y="63661"/>
                    <a:pt x="615388" y="61732"/>
                    <a:pt x="706056" y="57874"/>
                  </a:cubicBezTo>
                  <a:cubicBezTo>
                    <a:pt x="796724" y="54016"/>
                    <a:pt x="1018572" y="34724"/>
                    <a:pt x="1018572" y="34724"/>
                  </a:cubicBezTo>
                  <a:cubicBezTo>
                    <a:pt x="1134319" y="25078"/>
                    <a:pt x="1311798" y="0"/>
                    <a:pt x="1400537" y="0"/>
                  </a:cubicBezTo>
                  <a:cubicBezTo>
                    <a:pt x="1489276" y="0"/>
                    <a:pt x="1466127" y="30866"/>
                    <a:pt x="1551008" y="34724"/>
                  </a:cubicBezTo>
                  <a:cubicBezTo>
                    <a:pt x="1635889" y="38582"/>
                    <a:pt x="1826871" y="25079"/>
                    <a:pt x="1909823" y="23150"/>
                  </a:cubicBezTo>
                  <a:cubicBezTo>
                    <a:pt x="1992775" y="21221"/>
                    <a:pt x="2020747" y="22185"/>
                    <a:pt x="2048719" y="2315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8" name="Frihandsfigur 367">
              <a:extLst>
                <a:ext uri="{FF2B5EF4-FFF2-40B4-BE49-F238E27FC236}">
                  <a16:creationId xmlns:a16="http://schemas.microsoft.com/office/drawing/2014/main" id="{5F6E30A0-BB15-E746-95EC-D667D6F0D4FE}"/>
                </a:ext>
              </a:extLst>
            </p:cNvPr>
            <p:cNvSpPr/>
            <p:nvPr/>
          </p:nvSpPr>
          <p:spPr>
            <a:xfrm>
              <a:off x="5066066" y="4850783"/>
              <a:ext cx="2399473" cy="70453"/>
            </a:xfrm>
            <a:custGeom>
              <a:avLst/>
              <a:gdLst>
                <a:gd name="connsiteX0" fmla="*/ 0 w 2048719"/>
                <a:gd name="connsiteY0" fmla="*/ 23150 h 61526"/>
                <a:gd name="connsiteX1" fmla="*/ 219919 w 2048719"/>
                <a:gd name="connsiteY1" fmla="*/ 23150 h 61526"/>
                <a:gd name="connsiteX2" fmla="*/ 474562 w 2048719"/>
                <a:gd name="connsiteY2" fmla="*/ 57874 h 61526"/>
                <a:gd name="connsiteX3" fmla="*/ 706056 w 2048719"/>
                <a:gd name="connsiteY3" fmla="*/ 57874 h 61526"/>
                <a:gd name="connsiteX4" fmla="*/ 1018572 w 2048719"/>
                <a:gd name="connsiteY4" fmla="*/ 34724 h 61526"/>
                <a:gd name="connsiteX5" fmla="*/ 1400537 w 2048719"/>
                <a:gd name="connsiteY5" fmla="*/ 0 h 61526"/>
                <a:gd name="connsiteX6" fmla="*/ 1551008 w 2048719"/>
                <a:gd name="connsiteY6" fmla="*/ 34724 h 61526"/>
                <a:gd name="connsiteX7" fmla="*/ 1909823 w 2048719"/>
                <a:gd name="connsiteY7" fmla="*/ 23150 h 61526"/>
                <a:gd name="connsiteX8" fmla="*/ 2048719 w 2048719"/>
                <a:gd name="connsiteY8" fmla="*/ 23150 h 6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48719" h="61526">
                  <a:moveTo>
                    <a:pt x="0" y="23150"/>
                  </a:moveTo>
                  <a:cubicBezTo>
                    <a:pt x="70412" y="20256"/>
                    <a:pt x="140825" y="17363"/>
                    <a:pt x="219919" y="23150"/>
                  </a:cubicBezTo>
                  <a:cubicBezTo>
                    <a:pt x="299013" y="28937"/>
                    <a:pt x="393539" y="52087"/>
                    <a:pt x="474562" y="57874"/>
                  </a:cubicBezTo>
                  <a:cubicBezTo>
                    <a:pt x="555585" y="63661"/>
                    <a:pt x="615388" y="61732"/>
                    <a:pt x="706056" y="57874"/>
                  </a:cubicBezTo>
                  <a:cubicBezTo>
                    <a:pt x="796724" y="54016"/>
                    <a:pt x="1018572" y="34724"/>
                    <a:pt x="1018572" y="34724"/>
                  </a:cubicBezTo>
                  <a:cubicBezTo>
                    <a:pt x="1134319" y="25078"/>
                    <a:pt x="1311798" y="0"/>
                    <a:pt x="1400537" y="0"/>
                  </a:cubicBezTo>
                  <a:cubicBezTo>
                    <a:pt x="1489276" y="0"/>
                    <a:pt x="1466127" y="30866"/>
                    <a:pt x="1551008" y="34724"/>
                  </a:cubicBezTo>
                  <a:cubicBezTo>
                    <a:pt x="1635889" y="38582"/>
                    <a:pt x="1826871" y="25079"/>
                    <a:pt x="1909823" y="23150"/>
                  </a:cubicBezTo>
                  <a:cubicBezTo>
                    <a:pt x="1992775" y="21221"/>
                    <a:pt x="2020747" y="22185"/>
                    <a:pt x="2048719" y="2315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71" name="Frihandsfigur 370">
              <a:extLst>
                <a:ext uri="{FF2B5EF4-FFF2-40B4-BE49-F238E27FC236}">
                  <a16:creationId xmlns:a16="http://schemas.microsoft.com/office/drawing/2014/main" id="{33861AAD-C7D4-B248-AB51-6B5F5EEDAC39}"/>
                </a:ext>
              </a:extLst>
            </p:cNvPr>
            <p:cNvSpPr/>
            <p:nvPr/>
          </p:nvSpPr>
          <p:spPr>
            <a:xfrm>
              <a:off x="5082542" y="4466374"/>
              <a:ext cx="2399473" cy="70453"/>
            </a:xfrm>
            <a:custGeom>
              <a:avLst/>
              <a:gdLst>
                <a:gd name="connsiteX0" fmla="*/ 0 w 2048719"/>
                <a:gd name="connsiteY0" fmla="*/ 23150 h 61526"/>
                <a:gd name="connsiteX1" fmla="*/ 219919 w 2048719"/>
                <a:gd name="connsiteY1" fmla="*/ 23150 h 61526"/>
                <a:gd name="connsiteX2" fmla="*/ 474562 w 2048719"/>
                <a:gd name="connsiteY2" fmla="*/ 57874 h 61526"/>
                <a:gd name="connsiteX3" fmla="*/ 706056 w 2048719"/>
                <a:gd name="connsiteY3" fmla="*/ 57874 h 61526"/>
                <a:gd name="connsiteX4" fmla="*/ 1018572 w 2048719"/>
                <a:gd name="connsiteY4" fmla="*/ 34724 h 61526"/>
                <a:gd name="connsiteX5" fmla="*/ 1400537 w 2048719"/>
                <a:gd name="connsiteY5" fmla="*/ 0 h 61526"/>
                <a:gd name="connsiteX6" fmla="*/ 1551008 w 2048719"/>
                <a:gd name="connsiteY6" fmla="*/ 34724 h 61526"/>
                <a:gd name="connsiteX7" fmla="*/ 1909823 w 2048719"/>
                <a:gd name="connsiteY7" fmla="*/ 23150 h 61526"/>
                <a:gd name="connsiteX8" fmla="*/ 2048719 w 2048719"/>
                <a:gd name="connsiteY8" fmla="*/ 23150 h 6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48719" h="61526">
                  <a:moveTo>
                    <a:pt x="0" y="23150"/>
                  </a:moveTo>
                  <a:cubicBezTo>
                    <a:pt x="70412" y="20256"/>
                    <a:pt x="140825" y="17363"/>
                    <a:pt x="219919" y="23150"/>
                  </a:cubicBezTo>
                  <a:cubicBezTo>
                    <a:pt x="299013" y="28937"/>
                    <a:pt x="393539" y="52087"/>
                    <a:pt x="474562" y="57874"/>
                  </a:cubicBezTo>
                  <a:cubicBezTo>
                    <a:pt x="555585" y="63661"/>
                    <a:pt x="615388" y="61732"/>
                    <a:pt x="706056" y="57874"/>
                  </a:cubicBezTo>
                  <a:cubicBezTo>
                    <a:pt x="796724" y="54016"/>
                    <a:pt x="1018572" y="34724"/>
                    <a:pt x="1018572" y="34724"/>
                  </a:cubicBezTo>
                  <a:cubicBezTo>
                    <a:pt x="1134319" y="25078"/>
                    <a:pt x="1311798" y="0"/>
                    <a:pt x="1400537" y="0"/>
                  </a:cubicBezTo>
                  <a:cubicBezTo>
                    <a:pt x="1489276" y="0"/>
                    <a:pt x="1466127" y="30866"/>
                    <a:pt x="1551008" y="34724"/>
                  </a:cubicBezTo>
                  <a:cubicBezTo>
                    <a:pt x="1635889" y="38582"/>
                    <a:pt x="1826871" y="25079"/>
                    <a:pt x="1909823" y="23150"/>
                  </a:cubicBezTo>
                  <a:cubicBezTo>
                    <a:pt x="1992775" y="21221"/>
                    <a:pt x="2020747" y="22185"/>
                    <a:pt x="2048719" y="2315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72" name="Frihandsfigur 371">
              <a:extLst>
                <a:ext uri="{FF2B5EF4-FFF2-40B4-BE49-F238E27FC236}">
                  <a16:creationId xmlns:a16="http://schemas.microsoft.com/office/drawing/2014/main" id="{9E9AEF7E-24AC-514A-87A3-646F9ED965BB}"/>
                </a:ext>
              </a:extLst>
            </p:cNvPr>
            <p:cNvSpPr/>
            <p:nvPr/>
          </p:nvSpPr>
          <p:spPr>
            <a:xfrm>
              <a:off x="5068009" y="4215406"/>
              <a:ext cx="2399473" cy="70453"/>
            </a:xfrm>
            <a:custGeom>
              <a:avLst/>
              <a:gdLst>
                <a:gd name="connsiteX0" fmla="*/ 0 w 2048719"/>
                <a:gd name="connsiteY0" fmla="*/ 23150 h 61526"/>
                <a:gd name="connsiteX1" fmla="*/ 219919 w 2048719"/>
                <a:gd name="connsiteY1" fmla="*/ 23150 h 61526"/>
                <a:gd name="connsiteX2" fmla="*/ 474562 w 2048719"/>
                <a:gd name="connsiteY2" fmla="*/ 57874 h 61526"/>
                <a:gd name="connsiteX3" fmla="*/ 706056 w 2048719"/>
                <a:gd name="connsiteY3" fmla="*/ 57874 h 61526"/>
                <a:gd name="connsiteX4" fmla="*/ 1018572 w 2048719"/>
                <a:gd name="connsiteY4" fmla="*/ 34724 h 61526"/>
                <a:gd name="connsiteX5" fmla="*/ 1400537 w 2048719"/>
                <a:gd name="connsiteY5" fmla="*/ 0 h 61526"/>
                <a:gd name="connsiteX6" fmla="*/ 1551008 w 2048719"/>
                <a:gd name="connsiteY6" fmla="*/ 34724 h 61526"/>
                <a:gd name="connsiteX7" fmla="*/ 1909823 w 2048719"/>
                <a:gd name="connsiteY7" fmla="*/ 23150 h 61526"/>
                <a:gd name="connsiteX8" fmla="*/ 2048719 w 2048719"/>
                <a:gd name="connsiteY8" fmla="*/ 23150 h 6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48719" h="61526">
                  <a:moveTo>
                    <a:pt x="0" y="23150"/>
                  </a:moveTo>
                  <a:cubicBezTo>
                    <a:pt x="70412" y="20256"/>
                    <a:pt x="140825" y="17363"/>
                    <a:pt x="219919" y="23150"/>
                  </a:cubicBezTo>
                  <a:cubicBezTo>
                    <a:pt x="299013" y="28937"/>
                    <a:pt x="393539" y="52087"/>
                    <a:pt x="474562" y="57874"/>
                  </a:cubicBezTo>
                  <a:cubicBezTo>
                    <a:pt x="555585" y="63661"/>
                    <a:pt x="615388" y="61732"/>
                    <a:pt x="706056" y="57874"/>
                  </a:cubicBezTo>
                  <a:cubicBezTo>
                    <a:pt x="796724" y="54016"/>
                    <a:pt x="1018572" y="34724"/>
                    <a:pt x="1018572" y="34724"/>
                  </a:cubicBezTo>
                  <a:cubicBezTo>
                    <a:pt x="1134319" y="25078"/>
                    <a:pt x="1311798" y="0"/>
                    <a:pt x="1400537" y="0"/>
                  </a:cubicBezTo>
                  <a:cubicBezTo>
                    <a:pt x="1489276" y="0"/>
                    <a:pt x="1466127" y="30866"/>
                    <a:pt x="1551008" y="34724"/>
                  </a:cubicBezTo>
                  <a:cubicBezTo>
                    <a:pt x="1635889" y="38582"/>
                    <a:pt x="1826871" y="25079"/>
                    <a:pt x="1909823" y="23150"/>
                  </a:cubicBezTo>
                  <a:cubicBezTo>
                    <a:pt x="1992775" y="21221"/>
                    <a:pt x="2020747" y="22185"/>
                    <a:pt x="2048719" y="2315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73" name="Frihandsfigur 372">
              <a:extLst>
                <a:ext uri="{FF2B5EF4-FFF2-40B4-BE49-F238E27FC236}">
                  <a16:creationId xmlns:a16="http://schemas.microsoft.com/office/drawing/2014/main" id="{9DFEB430-616F-DB49-8922-853F75814677}"/>
                </a:ext>
              </a:extLst>
            </p:cNvPr>
            <p:cNvSpPr/>
            <p:nvPr/>
          </p:nvSpPr>
          <p:spPr>
            <a:xfrm>
              <a:off x="5976724" y="4416050"/>
              <a:ext cx="413348" cy="93988"/>
            </a:xfrm>
            <a:custGeom>
              <a:avLst/>
              <a:gdLst>
                <a:gd name="connsiteX0" fmla="*/ 156045 w 1245073"/>
                <a:gd name="connsiteY0" fmla="*/ 203344 h 388956"/>
                <a:gd name="connsiteX1" fmla="*/ 549584 w 1245073"/>
                <a:gd name="connsiteY1" fmla="*/ 6575 h 388956"/>
                <a:gd name="connsiteX2" fmla="*/ 885250 w 1245073"/>
                <a:gd name="connsiteY2" fmla="*/ 64448 h 388956"/>
                <a:gd name="connsiteX3" fmla="*/ 1105169 w 1245073"/>
                <a:gd name="connsiteY3" fmla="*/ 238068 h 388956"/>
                <a:gd name="connsiteX4" fmla="*/ 1244065 w 1245073"/>
                <a:gd name="connsiteY4" fmla="*/ 272792 h 388956"/>
                <a:gd name="connsiteX5" fmla="*/ 1035721 w 1245073"/>
                <a:gd name="connsiteY5" fmla="*/ 319091 h 388956"/>
                <a:gd name="connsiteX6" fmla="*/ 688480 w 1245073"/>
                <a:gd name="connsiteY6" fmla="*/ 388539 h 388956"/>
                <a:gd name="connsiteX7" fmla="*/ 352814 w 1245073"/>
                <a:gd name="connsiteY7" fmla="*/ 284367 h 388956"/>
                <a:gd name="connsiteX8" fmla="*/ 5574 w 1245073"/>
                <a:gd name="connsiteY8" fmla="*/ 238068 h 388956"/>
                <a:gd name="connsiteX9" fmla="*/ 156045 w 1245073"/>
                <a:gd name="connsiteY9" fmla="*/ 203344 h 38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5073" h="388956">
                  <a:moveTo>
                    <a:pt x="156045" y="203344"/>
                  </a:moveTo>
                  <a:cubicBezTo>
                    <a:pt x="246713" y="164762"/>
                    <a:pt x="428050" y="29724"/>
                    <a:pt x="549584" y="6575"/>
                  </a:cubicBezTo>
                  <a:cubicBezTo>
                    <a:pt x="671118" y="-16574"/>
                    <a:pt x="792653" y="25866"/>
                    <a:pt x="885250" y="64448"/>
                  </a:cubicBezTo>
                  <a:cubicBezTo>
                    <a:pt x="977847" y="103030"/>
                    <a:pt x="1045367" y="203344"/>
                    <a:pt x="1105169" y="238068"/>
                  </a:cubicBezTo>
                  <a:cubicBezTo>
                    <a:pt x="1164971" y="272792"/>
                    <a:pt x="1255640" y="259288"/>
                    <a:pt x="1244065" y="272792"/>
                  </a:cubicBezTo>
                  <a:cubicBezTo>
                    <a:pt x="1232490" y="286296"/>
                    <a:pt x="1035721" y="319091"/>
                    <a:pt x="1035721" y="319091"/>
                  </a:cubicBezTo>
                  <a:cubicBezTo>
                    <a:pt x="943124" y="338382"/>
                    <a:pt x="802298" y="394326"/>
                    <a:pt x="688480" y="388539"/>
                  </a:cubicBezTo>
                  <a:cubicBezTo>
                    <a:pt x="574662" y="382752"/>
                    <a:pt x="466632" y="309445"/>
                    <a:pt x="352814" y="284367"/>
                  </a:cubicBezTo>
                  <a:cubicBezTo>
                    <a:pt x="238996" y="259289"/>
                    <a:pt x="34511" y="253501"/>
                    <a:pt x="5574" y="238068"/>
                  </a:cubicBezTo>
                  <a:cubicBezTo>
                    <a:pt x="-23363" y="222635"/>
                    <a:pt x="65377" y="241926"/>
                    <a:pt x="156045" y="203344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74" name="Frihandsfigur 373">
              <a:extLst>
                <a:ext uri="{FF2B5EF4-FFF2-40B4-BE49-F238E27FC236}">
                  <a16:creationId xmlns:a16="http://schemas.microsoft.com/office/drawing/2014/main" id="{DFA9FB5A-8B7D-A443-9609-8D4FD8FE0A22}"/>
                </a:ext>
              </a:extLst>
            </p:cNvPr>
            <p:cNvSpPr/>
            <p:nvPr/>
          </p:nvSpPr>
          <p:spPr>
            <a:xfrm>
              <a:off x="5264708" y="4431724"/>
              <a:ext cx="413348" cy="93988"/>
            </a:xfrm>
            <a:custGeom>
              <a:avLst/>
              <a:gdLst>
                <a:gd name="connsiteX0" fmla="*/ 156045 w 1245073"/>
                <a:gd name="connsiteY0" fmla="*/ 203344 h 388956"/>
                <a:gd name="connsiteX1" fmla="*/ 549584 w 1245073"/>
                <a:gd name="connsiteY1" fmla="*/ 6575 h 388956"/>
                <a:gd name="connsiteX2" fmla="*/ 885250 w 1245073"/>
                <a:gd name="connsiteY2" fmla="*/ 64448 h 388956"/>
                <a:gd name="connsiteX3" fmla="*/ 1105169 w 1245073"/>
                <a:gd name="connsiteY3" fmla="*/ 238068 h 388956"/>
                <a:gd name="connsiteX4" fmla="*/ 1244065 w 1245073"/>
                <a:gd name="connsiteY4" fmla="*/ 272792 h 388956"/>
                <a:gd name="connsiteX5" fmla="*/ 1035721 w 1245073"/>
                <a:gd name="connsiteY5" fmla="*/ 319091 h 388956"/>
                <a:gd name="connsiteX6" fmla="*/ 688480 w 1245073"/>
                <a:gd name="connsiteY6" fmla="*/ 388539 h 388956"/>
                <a:gd name="connsiteX7" fmla="*/ 352814 w 1245073"/>
                <a:gd name="connsiteY7" fmla="*/ 284367 h 388956"/>
                <a:gd name="connsiteX8" fmla="*/ 5574 w 1245073"/>
                <a:gd name="connsiteY8" fmla="*/ 238068 h 388956"/>
                <a:gd name="connsiteX9" fmla="*/ 156045 w 1245073"/>
                <a:gd name="connsiteY9" fmla="*/ 203344 h 38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5073" h="388956">
                  <a:moveTo>
                    <a:pt x="156045" y="203344"/>
                  </a:moveTo>
                  <a:cubicBezTo>
                    <a:pt x="246713" y="164762"/>
                    <a:pt x="428050" y="29724"/>
                    <a:pt x="549584" y="6575"/>
                  </a:cubicBezTo>
                  <a:cubicBezTo>
                    <a:pt x="671118" y="-16574"/>
                    <a:pt x="792653" y="25866"/>
                    <a:pt x="885250" y="64448"/>
                  </a:cubicBezTo>
                  <a:cubicBezTo>
                    <a:pt x="977847" y="103030"/>
                    <a:pt x="1045367" y="203344"/>
                    <a:pt x="1105169" y="238068"/>
                  </a:cubicBezTo>
                  <a:cubicBezTo>
                    <a:pt x="1164971" y="272792"/>
                    <a:pt x="1255640" y="259288"/>
                    <a:pt x="1244065" y="272792"/>
                  </a:cubicBezTo>
                  <a:cubicBezTo>
                    <a:pt x="1232490" y="286296"/>
                    <a:pt x="1035721" y="319091"/>
                    <a:pt x="1035721" y="319091"/>
                  </a:cubicBezTo>
                  <a:cubicBezTo>
                    <a:pt x="943124" y="338382"/>
                    <a:pt x="802298" y="394326"/>
                    <a:pt x="688480" y="388539"/>
                  </a:cubicBezTo>
                  <a:cubicBezTo>
                    <a:pt x="574662" y="382752"/>
                    <a:pt x="466632" y="309445"/>
                    <a:pt x="352814" y="284367"/>
                  </a:cubicBezTo>
                  <a:cubicBezTo>
                    <a:pt x="238996" y="259289"/>
                    <a:pt x="34511" y="253501"/>
                    <a:pt x="5574" y="238068"/>
                  </a:cubicBezTo>
                  <a:cubicBezTo>
                    <a:pt x="-23363" y="222635"/>
                    <a:pt x="65377" y="241926"/>
                    <a:pt x="156045" y="203344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75" name="Frihandsfigur 374">
              <a:extLst>
                <a:ext uri="{FF2B5EF4-FFF2-40B4-BE49-F238E27FC236}">
                  <a16:creationId xmlns:a16="http://schemas.microsoft.com/office/drawing/2014/main" id="{A8FDB9CE-8CD0-2842-B9A2-070421C4828C}"/>
                </a:ext>
              </a:extLst>
            </p:cNvPr>
            <p:cNvSpPr/>
            <p:nvPr/>
          </p:nvSpPr>
          <p:spPr>
            <a:xfrm>
              <a:off x="6765298" y="4444712"/>
              <a:ext cx="413348" cy="93988"/>
            </a:xfrm>
            <a:custGeom>
              <a:avLst/>
              <a:gdLst>
                <a:gd name="connsiteX0" fmla="*/ 156045 w 1245073"/>
                <a:gd name="connsiteY0" fmla="*/ 203344 h 388956"/>
                <a:gd name="connsiteX1" fmla="*/ 549584 w 1245073"/>
                <a:gd name="connsiteY1" fmla="*/ 6575 h 388956"/>
                <a:gd name="connsiteX2" fmla="*/ 885250 w 1245073"/>
                <a:gd name="connsiteY2" fmla="*/ 64448 h 388956"/>
                <a:gd name="connsiteX3" fmla="*/ 1105169 w 1245073"/>
                <a:gd name="connsiteY3" fmla="*/ 238068 h 388956"/>
                <a:gd name="connsiteX4" fmla="*/ 1244065 w 1245073"/>
                <a:gd name="connsiteY4" fmla="*/ 272792 h 388956"/>
                <a:gd name="connsiteX5" fmla="*/ 1035721 w 1245073"/>
                <a:gd name="connsiteY5" fmla="*/ 319091 h 388956"/>
                <a:gd name="connsiteX6" fmla="*/ 688480 w 1245073"/>
                <a:gd name="connsiteY6" fmla="*/ 388539 h 388956"/>
                <a:gd name="connsiteX7" fmla="*/ 352814 w 1245073"/>
                <a:gd name="connsiteY7" fmla="*/ 284367 h 388956"/>
                <a:gd name="connsiteX8" fmla="*/ 5574 w 1245073"/>
                <a:gd name="connsiteY8" fmla="*/ 238068 h 388956"/>
                <a:gd name="connsiteX9" fmla="*/ 156045 w 1245073"/>
                <a:gd name="connsiteY9" fmla="*/ 203344 h 38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5073" h="388956">
                  <a:moveTo>
                    <a:pt x="156045" y="203344"/>
                  </a:moveTo>
                  <a:cubicBezTo>
                    <a:pt x="246713" y="164762"/>
                    <a:pt x="428050" y="29724"/>
                    <a:pt x="549584" y="6575"/>
                  </a:cubicBezTo>
                  <a:cubicBezTo>
                    <a:pt x="671118" y="-16574"/>
                    <a:pt x="792653" y="25866"/>
                    <a:pt x="885250" y="64448"/>
                  </a:cubicBezTo>
                  <a:cubicBezTo>
                    <a:pt x="977847" y="103030"/>
                    <a:pt x="1045367" y="203344"/>
                    <a:pt x="1105169" y="238068"/>
                  </a:cubicBezTo>
                  <a:cubicBezTo>
                    <a:pt x="1164971" y="272792"/>
                    <a:pt x="1255640" y="259288"/>
                    <a:pt x="1244065" y="272792"/>
                  </a:cubicBezTo>
                  <a:cubicBezTo>
                    <a:pt x="1232490" y="286296"/>
                    <a:pt x="1035721" y="319091"/>
                    <a:pt x="1035721" y="319091"/>
                  </a:cubicBezTo>
                  <a:cubicBezTo>
                    <a:pt x="943124" y="338382"/>
                    <a:pt x="802298" y="394326"/>
                    <a:pt x="688480" y="388539"/>
                  </a:cubicBezTo>
                  <a:cubicBezTo>
                    <a:pt x="574662" y="382752"/>
                    <a:pt x="466632" y="309445"/>
                    <a:pt x="352814" y="284367"/>
                  </a:cubicBezTo>
                  <a:cubicBezTo>
                    <a:pt x="238996" y="259289"/>
                    <a:pt x="34511" y="253501"/>
                    <a:pt x="5574" y="238068"/>
                  </a:cubicBezTo>
                  <a:cubicBezTo>
                    <a:pt x="-23363" y="222635"/>
                    <a:pt x="65377" y="241926"/>
                    <a:pt x="156045" y="203344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76" name="Frihandsfigur 375">
              <a:extLst>
                <a:ext uri="{FF2B5EF4-FFF2-40B4-BE49-F238E27FC236}">
                  <a16:creationId xmlns:a16="http://schemas.microsoft.com/office/drawing/2014/main" id="{32A593F7-0354-154E-AC0F-CD46B8ECCA69}"/>
                </a:ext>
              </a:extLst>
            </p:cNvPr>
            <p:cNvSpPr/>
            <p:nvPr/>
          </p:nvSpPr>
          <p:spPr>
            <a:xfrm>
              <a:off x="5195472" y="4871263"/>
              <a:ext cx="413348" cy="93988"/>
            </a:xfrm>
            <a:custGeom>
              <a:avLst/>
              <a:gdLst>
                <a:gd name="connsiteX0" fmla="*/ 156045 w 1245073"/>
                <a:gd name="connsiteY0" fmla="*/ 203344 h 388956"/>
                <a:gd name="connsiteX1" fmla="*/ 549584 w 1245073"/>
                <a:gd name="connsiteY1" fmla="*/ 6575 h 388956"/>
                <a:gd name="connsiteX2" fmla="*/ 885250 w 1245073"/>
                <a:gd name="connsiteY2" fmla="*/ 64448 h 388956"/>
                <a:gd name="connsiteX3" fmla="*/ 1105169 w 1245073"/>
                <a:gd name="connsiteY3" fmla="*/ 238068 h 388956"/>
                <a:gd name="connsiteX4" fmla="*/ 1244065 w 1245073"/>
                <a:gd name="connsiteY4" fmla="*/ 272792 h 388956"/>
                <a:gd name="connsiteX5" fmla="*/ 1035721 w 1245073"/>
                <a:gd name="connsiteY5" fmla="*/ 319091 h 388956"/>
                <a:gd name="connsiteX6" fmla="*/ 688480 w 1245073"/>
                <a:gd name="connsiteY6" fmla="*/ 388539 h 388956"/>
                <a:gd name="connsiteX7" fmla="*/ 352814 w 1245073"/>
                <a:gd name="connsiteY7" fmla="*/ 284367 h 388956"/>
                <a:gd name="connsiteX8" fmla="*/ 5574 w 1245073"/>
                <a:gd name="connsiteY8" fmla="*/ 238068 h 388956"/>
                <a:gd name="connsiteX9" fmla="*/ 156045 w 1245073"/>
                <a:gd name="connsiteY9" fmla="*/ 203344 h 38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5073" h="388956">
                  <a:moveTo>
                    <a:pt x="156045" y="203344"/>
                  </a:moveTo>
                  <a:cubicBezTo>
                    <a:pt x="246713" y="164762"/>
                    <a:pt x="428050" y="29724"/>
                    <a:pt x="549584" y="6575"/>
                  </a:cubicBezTo>
                  <a:cubicBezTo>
                    <a:pt x="671118" y="-16574"/>
                    <a:pt x="792653" y="25866"/>
                    <a:pt x="885250" y="64448"/>
                  </a:cubicBezTo>
                  <a:cubicBezTo>
                    <a:pt x="977847" y="103030"/>
                    <a:pt x="1045367" y="203344"/>
                    <a:pt x="1105169" y="238068"/>
                  </a:cubicBezTo>
                  <a:cubicBezTo>
                    <a:pt x="1164971" y="272792"/>
                    <a:pt x="1255640" y="259288"/>
                    <a:pt x="1244065" y="272792"/>
                  </a:cubicBezTo>
                  <a:cubicBezTo>
                    <a:pt x="1232490" y="286296"/>
                    <a:pt x="1035721" y="319091"/>
                    <a:pt x="1035721" y="319091"/>
                  </a:cubicBezTo>
                  <a:cubicBezTo>
                    <a:pt x="943124" y="338382"/>
                    <a:pt x="802298" y="394326"/>
                    <a:pt x="688480" y="388539"/>
                  </a:cubicBezTo>
                  <a:cubicBezTo>
                    <a:pt x="574662" y="382752"/>
                    <a:pt x="466632" y="309445"/>
                    <a:pt x="352814" y="284367"/>
                  </a:cubicBezTo>
                  <a:cubicBezTo>
                    <a:pt x="238996" y="259289"/>
                    <a:pt x="34511" y="253501"/>
                    <a:pt x="5574" y="238068"/>
                  </a:cubicBezTo>
                  <a:cubicBezTo>
                    <a:pt x="-23363" y="222635"/>
                    <a:pt x="65377" y="241926"/>
                    <a:pt x="156045" y="203344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77" name="Frihandsfigur 376">
              <a:extLst>
                <a:ext uri="{FF2B5EF4-FFF2-40B4-BE49-F238E27FC236}">
                  <a16:creationId xmlns:a16="http://schemas.microsoft.com/office/drawing/2014/main" id="{6C5A9A13-6B87-5C43-8D0C-5542971B7A0C}"/>
                </a:ext>
              </a:extLst>
            </p:cNvPr>
            <p:cNvSpPr/>
            <p:nvPr/>
          </p:nvSpPr>
          <p:spPr>
            <a:xfrm>
              <a:off x="6035168" y="4776709"/>
              <a:ext cx="413348" cy="93988"/>
            </a:xfrm>
            <a:custGeom>
              <a:avLst/>
              <a:gdLst>
                <a:gd name="connsiteX0" fmla="*/ 156045 w 1245073"/>
                <a:gd name="connsiteY0" fmla="*/ 203344 h 388956"/>
                <a:gd name="connsiteX1" fmla="*/ 549584 w 1245073"/>
                <a:gd name="connsiteY1" fmla="*/ 6575 h 388956"/>
                <a:gd name="connsiteX2" fmla="*/ 885250 w 1245073"/>
                <a:gd name="connsiteY2" fmla="*/ 64448 h 388956"/>
                <a:gd name="connsiteX3" fmla="*/ 1105169 w 1245073"/>
                <a:gd name="connsiteY3" fmla="*/ 238068 h 388956"/>
                <a:gd name="connsiteX4" fmla="*/ 1244065 w 1245073"/>
                <a:gd name="connsiteY4" fmla="*/ 272792 h 388956"/>
                <a:gd name="connsiteX5" fmla="*/ 1035721 w 1245073"/>
                <a:gd name="connsiteY5" fmla="*/ 319091 h 388956"/>
                <a:gd name="connsiteX6" fmla="*/ 688480 w 1245073"/>
                <a:gd name="connsiteY6" fmla="*/ 388539 h 388956"/>
                <a:gd name="connsiteX7" fmla="*/ 352814 w 1245073"/>
                <a:gd name="connsiteY7" fmla="*/ 284367 h 388956"/>
                <a:gd name="connsiteX8" fmla="*/ 5574 w 1245073"/>
                <a:gd name="connsiteY8" fmla="*/ 238068 h 388956"/>
                <a:gd name="connsiteX9" fmla="*/ 156045 w 1245073"/>
                <a:gd name="connsiteY9" fmla="*/ 203344 h 38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5073" h="388956">
                  <a:moveTo>
                    <a:pt x="156045" y="203344"/>
                  </a:moveTo>
                  <a:cubicBezTo>
                    <a:pt x="246713" y="164762"/>
                    <a:pt x="428050" y="29724"/>
                    <a:pt x="549584" y="6575"/>
                  </a:cubicBezTo>
                  <a:cubicBezTo>
                    <a:pt x="671118" y="-16574"/>
                    <a:pt x="792653" y="25866"/>
                    <a:pt x="885250" y="64448"/>
                  </a:cubicBezTo>
                  <a:cubicBezTo>
                    <a:pt x="977847" y="103030"/>
                    <a:pt x="1045367" y="203344"/>
                    <a:pt x="1105169" y="238068"/>
                  </a:cubicBezTo>
                  <a:cubicBezTo>
                    <a:pt x="1164971" y="272792"/>
                    <a:pt x="1255640" y="259288"/>
                    <a:pt x="1244065" y="272792"/>
                  </a:cubicBezTo>
                  <a:cubicBezTo>
                    <a:pt x="1232490" y="286296"/>
                    <a:pt x="1035721" y="319091"/>
                    <a:pt x="1035721" y="319091"/>
                  </a:cubicBezTo>
                  <a:cubicBezTo>
                    <a:pt x="943124" y="338382"/>
                    <a:pt x="802298" y="394326"/>
                    <a:pt x="688480" y="388539"/>
                  </a:cubicBezTo>
                  <a:cubicBezTo>
                    <a:pt x="574662" y="382752"/>
                    <a:pt x="466632" y="309445"/>
                    <a:pt x="352814" y="284367"/>
                  </a:cubicBezTo>
                  <a:cubicBezTo>
                    <a:pt x="238996" y="259289"/>
                    <a:pt x="34511" y="253501"/>
                    <a:pt x="5574" y="238068"/>
                  </a:cubicBezTo>
                  <a:cubicBezTo>
                    <a:pt x="-23363" y="222635"/>
                    <a:pt x="65377" y="241926"/>
                    <a:pt x="156045" y="203344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78" name="Frihandsfigur 377">
              <a:extLst>
                <a:ext uri="{FF2B5EF4-FFF2-40B4-BE49-F238E27FC236}">
                  <a16:creationId xmlns:a16="http://schemas.microsoft.com/office/drawing/2014/main" id="{1303F32F-1325-8348-89EB-E1076EF39223}"/>
                </a:ext>
              </a:extLst>
            </p:cNvPr>
            <p:cNvSpPr/>
            <p:nvPr/>
          </p:nvSpPr>
          <p:spPr>
            <a:xfrm>
              <a:off x="6876194" y="5118786"/>
              <a:ext cx="413348" cy="93988"/>
            </a:xfrm>
            <a:custGeom>
              <a:avLst/>
              <a:gdLst>
                <a:gd name="connsiteX0" fmla="*/ 156045 w 1245073"/>
                <a:gd name="connsiteY0" fmla="*/ 203344 h 388956"/>
                <a:gd name="connsiteX1" fmla="*/ 549584 w 1245073"/>
                <a:gd name="connsiteY1" fmla="*/ 6575 h 388956"/>
                <a:gd name="connsiteX2" fmla="*/ 885250 w 1245073"/>
                <a:gd name="connsiteY2" fmla="*/ 64448 h 388956"/>
                <a:gd name="connsiteX3" fmla="*/ 1105169 w 1245073"/>
                <a:gd name="connsiteY3" fmla="*/ 238068 h 388956"/>
                <a:gd name="connsiteX4" fmla="*/ 1244065 w 1245073"/>
                <a:gd name="connsiteY4" fmla="*/ 272792 h 388956"/>
                <a:gd name="connsiteX5" fmla="*/ 1035721 w 1245073"/>
                <a:gd name="connsiteY5" fmla="*/ 319091 h 388956"/>
                <a:gd name="connsiteX6" fmla="*/ 688480 w 1245073"/>
                <a:gd name="connsiteY6" fmla="*/ 388539 h 388956"/>
                <a:gd name="connsiteX7" fmla="*/ 352814 w 1245073"/>
                <a:gd name="connsiteY7" fmla="*/ 284367 h 388956"/>
                <a:gd name="connsiteX8" fmla="*/ 5574 w 1245073"/>
                <a:gd name="connsiteY8" fmla="*/ 238068 h 388956"/>
                <a:gd name="connsiteX9" fmla="*/ 156045 w 1245073"/>
                <a:gd name="connsiteY9" fmla="*/ 203344 h 38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5073" h="388956">
                  <a:moveTo>
                    <a:pt x="156045" y="203344"/>
                  </a:moveTo>
                  <a:cubicBezTo>
                    <a:pt x="246713" y="164762"/>
                    <a:pt x="428050" y="29724"/>
                    <a:pt x="549584" y="6575"/>
                  </a:cubicBezTo>
                  <a:cubicBezTo>
                    <a:pt x="671118" y="-16574"/>
                    <a:pt x="792653" y="25866"/>
                    <a:pt x="885250" y="64448"/>
                  </a:cubicBezTo>
                  <a:cubicBezTo>
                    <a:pt x="977847" y="103030"/>
                    <a:pt x="1045367" y="203344"/>
                    <a:pt x="1105169" y="238068"/>
                  </a:cubicBezTo>
                  <a:cubicBezTo>
                    <a:pt x="1164971" y="272792"/>
                    <a:pt x="1255640" y="259288"/>
                    <a:pt x="1244065" y="272792"/>
                  </a:cubicBezTo>
                  <a:cubicBezTo>
                    <a:pt x="1232490" y="286296"/>
                    <a:pt x="1035721" y="319091"/>
                    <a:pt x="1035721" y="319091"/>
                  </a:cubicBezTo>
                  <a:cubicBezTo>
                    <a:pt x="943124" y="338382"/>
                    <a:pt x="802298" y="394326"/>
                    <a:pt x="688480" y="388539"/>
                  </a:cubicBezTo>
                  <a:cubicBezTo>
                    <a:pt x="574662" y="382752"/>
                    <a:pt x="466632" y="309445"/>
                    <a:pt x="352814" y="284367"/>
                  </a:cubicBezTo>
                  <a:cubicBezTo>
                    <a:pt x="238996" y="259289"/>
                    <a:pt x="34511" y="253501"/>
                    <a:pt x="5574" y="238068"/>
                  </a:cubicBezTo>
                  <a:cubicBezTo>
                    <a:pt x="-23363" y="222635"/>
                    <a:pt x="65377" y="241926"/>
                    <a:pt x="156045" y="203344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79" name="Frihandsfigur 378">
              <a:extLst>
                <a:ext uri="{FF2B5EF4-FFF2-40B4-BE49-F238E27FC236}">
                  <a16:creationId xmlns:a16="http://schemas.microsoft.com/office/drawing/2014/main" id="{43C24F1E-E21F-EF48-A471-5A17A7B36290}"/>
                </a:ext>
              </a:extLst>
            </p:cNvPr>
            <p:cNvSpPr/>
            <p:nvPr/>
          </p:nvSpPr>
          <p:spPr>
            <a:xfrm>
              <a:off x="5861663" y="5160845"/>
              <a:ext cx="413348" cy="93988"/>
            </a:xfrm>
            <a:custGeom>
              <a:avLst/>
              <a:gdLst>
                <a:gd name="connsiteX0" fmla="*/ 156045 w 1245073"/>
                <a:gd name="connsiteY0" fmla="*/ 203344 h 388956"/>
                <a:gd name="connsiteX1" fmla="*/ 549584 w 1245073"/>
                <a:gd name="connsiteY1" fmla="*/ 6575 h 388956"/>
                <a:gd name="connsiteX2" fmla="*/ 885250 w 1245073"/>
                <a:gd name="connsiteY2" fmla="*/ 64448 h 388956"/>
                <a:gd name="connsiteX3" fmla="*/ 1105169 w 1245073"/>
                <a:gd name="connsiteY3" fmla="*/ 238068 h 388956"/>
                <a:gd name="connsiteX4" fmla="*/ 1244065 w 1245073"/>
                <a:gd name="connsiteY4" fmla="*/ 272792 h 388956"/>
                <a:gd name="connsiteX5" fmla="*/ 1035721 w 1245073"/>
                <a:gd name="connsiteY5" fmla="*/ 319091 h 388956"/>
                <a:gd name="connsiteX6" fmla="*/ 688480 w 1245073"/>
                <a:gd name="connsiteY6" fmla="*/ 388539 h 388956"/>
                <a:gd name="connsiteX7" fmla="*/ 352814 w 1245073"/>
                <a:gd name="connsiteY7" fmla="*/ 284367 h 388956"/>
                <a:gd name="connsiteX8" fmla="*/ 5574 w 1245073"/>
                <a:gd name="connsiteY8" fmla="*/ 238068 h 388956"/>
                <a:gd name="connsiteX9" fmla="*/ 156045 w 1245073"/>
                <a:gd name="connsiteY9" fmla="*/ 203344 h 38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5073" h="388956">
                  <a:moveTo>
                    <a:pt x="156045" y="203344"/>
                  </a:moveTo>
                  <a:cubicBezTo>
                    <a:pt x="246713" y="164762"/>
                    <a:pt x="428050" y="29724"/>
                    <a:pt x="549584" y="6575"/>
                  </a:cubicBezTo>
                  <a:cubicBezTo>
                    <a:pt x="671118" y="-16574"/>
                    <a:pt x="792653" y="25866"/>
                    <a:pt x="885250" y="64448"/>
                  </a:cubicBezTo>
                  <a:cubicBezTo>
                    <a:pt x="977847" y="103030"/>
                    <a:pt x="1045367" y="203344"/>
                    <a:pt x="1105169" y="238068"/>
                  </a:cubicBezTo>
                  <a:cubicBezTo>
                    <a:pt x="1164971" y="272792"/>
                    <a:pt x="1255640" y="259288"/>
                    <a:pt x="1244065" y="272792"/>
                  </a:cubicBezTo>
                  <a:cubicBezTo>
                    <a:pt x="1232490" y="286296"/>
                    <a:pt x="1035721" y="319091"/>
                    <a:pt x="1035721" y="319091"/>
                  </a:cubicBezTo>
                  <a:cubicBezTo>
                    <a:pt x="943124" y="338382"/>
                    <a:pt x="802298" y="394326"/>
                    <a:pt x="688480" y="388539"/>
                  </a:cubicBezTo>
                  <a:cubicBezTo>
                    <a:pt x="574662" y="382752"/>
                    <a:pt x="466632" y="309445"/>
                    <a:pt x="352814" y="284367"/>
                  </a:cubicBezTo>
                  <a:cubicBezTo>
                    <a:pt x="238996" y="259289"/>
                    <a:pt x="34511" y="253501"/>
                    <a:pt x="5574" y="238068"/>
                  </a:cubicBezTo>
                  <a:cubicBezTo>
                    <a:pt x="-23363" y="222635"/>
                    <a:pt x="65377" y="241926"/>
                    <a:pt x="156045" y="203344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80" name="Frihandsfigur 379">
              <a:extLst>
                <a:ext uri="{FF2B5EF4-FFF2-40B4-BE49-F238E27FC236}">
                  <a16:creationId xmlns:a16="http://schemas.microsoft.com/office/drawing/2014/main" id="{F349FE6D-663D-8446-9E47-FFF9C72EE74B}"/>
                </a:ext>
              </a:extLst>
            </p:cNvPr>
            <p:cNvSpPr/>
            <p:nvPr/>
          </p:nvSpPr>
          <p:spPr>
            <a:xfrm>
              <a:off x="5152443" y="5480725"/>
              <a:ext cx="413348" cy="93988"/>
            </a:xfrm>
            <a:custGeom>
              <a:avLst/>
              <a:gdLst>
                <a:gd name="connsiteX0" fmla="*/ 156045 w 1245073"/>
                <a:gd name="connsiteY0" fmla="*/ 203344 h 388956"/>
                <a:gd name="connsiteX1" fmla="*/ 549584 w 1245073"/>
                <a:gd name="connsiteY1" fmla="*/ 6575 h 388956"/>
                <a:gd name="connsiteX2" fmla="*/ 885250 w 1245073"/>
                <a:gd name="connsiteY2" fmla="*/ 64448 h 388956"/>
                <a:gd name="connsiteX3" fmla="*/ 1105169 w 1245073"/>
                <a:gd name="connsiteY3" fmla="*/ 238068 h 388956"/>
                <a:gd name="connsiteX4" fmla="*/ 1244065 w 1245073"/>
                <a:gd name="connsiteY4" fmla="*/ 272792 h 388956"/>
                <a:gd name="connsiteX5" fmla="*/ 1035721 w 1245073"/>
                <a:gd name="connsiteY5" fmla="*/ 319091 h 388956"/>
                <a:gd name="connsiteX6" fmla="*/ 688480 w 1245073"/>
                <a:gd name="connsiteY6" fmla="*/ 388539 h 388956"/>
                <a:gd name="connsiteX7" fmla="*/ 352814 w 1245073"/>
                <a:gd name="connsiteY7" fmla="*/ 284367 h 388956"/>
                <a:gd name="connsiteX8" fmla="*/ 5574 w 1245073"/>
                <a:gd name="connsiteY8" fmla="*/ 238068 h 388956"/>
                <a:gd name="connsiteX9" fmla="*/ 156045 w 1245073"/>
                <a:gd name="connsiteY9" fmla="*/ 203344 h 38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5073" h="388956">
                  <a:moveTo>
                    <a:pt x="156045" y="203344"/>
                  </a:moveTo>
                  <a:cubicBezTo>
                    <a:pt x="246713" y="164762"/>
                    <a:pt x="428050" y="29724"/>
                    <a:pt x="549584" y="6575"/>
                  </a:cubicBezTo>
                  <a:cubicBezTo>
                    <a:pt x="671118" y="-16574"/>
                    <a:pt x="792653" y="25866"/>
                    <a:pt x="885250" y="64448"/>
                  </a:cubicBezTo>
                  <a:cubicBezTo>
                    <a:pt x="977847" y="103030"/>
                    <a:pt x="1045367" y="203344"/>
                    <a:pt x="1105169" y="238068"/>
                  </a:cubicBezTo>
                  <a:cubicBezTo>
                    <a:pt x="1164971" y="272792"/>
                    <a:pt x="1255640" y="259288"/>
                    <a:pt x="1244065" y="272792"/>
                  </a:cubicBezTo>
                  <a:cubicBezTo>
                    <a:pt x="1232490" y="286296"/>
                    <a:pt x="1035721" y="319091"/>
                    <a:pt x="1035721" y="319091"/>
                  </a:cubicBezTo>
                  <a:cubicBezTo>
                    <a:pt x="943124" y="338382"/>
                    <a:pt x="802298" y="394326"/>
                    <a:pt x="688480" y="388539"/>
                  </a:cubicBezTo>
                  <a:cubicBezTo>
                    <a:pt x="574662" y="382752"/>
                    <a:pt x="466632" y="309445"/>
                    <a:pt x="352814" y="284367"/>
                  </a:cubicBezTo>
                  <a:cubicBezTo>
                    <a:pt x="238996" y="259289"/>
                    <a:pt x="34511" y="253501"/>
                    <a:pt x="5574" y="238068"/>
                  </a:cubicBezTo>
                  <a:cubicBezTo>
                    <a:pt x="-23363" y="222635"/>
                    <a:pt x="65377" y="241926"/>
                    <a:pt x="156045" y="203344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81" name="Frihandsfigur 380">
              <a:extLst>
                <a:ext uri="{FF2B5EF4-FFF2-40B4-BE49-F238E27FC236}">
                  <a16:creationId xmlns:a16="http://schemas.microsoft.com/office/drawing/2014/main" id="{02FC5C00-58AA-C048-8BFB-8ECF243ACA29}"/>
                </a:ext>
              </a:extLst>
            </p:cNvPr>
            <p:cNvSpPr/>
            <p:nvPr/>
          </p:nvSpPr>
          <p:spPr>
            <a:xfrm>
              <a:off x="6350728" y="5520556"/>
              <a:ext cx="413348" cy="93988"/>
            </a:xfrm>
            <a:custGeom>
              <a:avLst/>
              <a:gdLst>
                <a:gd name="connsiteX0" fmla="*/ 156045 w 1245073"/>
                <a:gd name="connsiteY0" fmla="*/ 203344 h 388956"/>
                <a:gd name="connsiteX1" fmla="*/ 549584 w 1245073"/>
                <a:gd name="connsiteY1" fmla="*/ 6575 h 388956"/>
                <a:gd name="connsiteX2" fmla="*/ 885250 w 1245073"/>
                <a:gd name="connsiteY2" fmla="*/ 64448 h 388956"/>
                <a:gd name="connsiteX3" fmla="*/ 1105169 w 1245073"/>
                <a:gd name="connsiteY3" fmla="*/ 238068 h 388956"/>
                <a:gd name="connsiteX4" fmla="*/ 1244065 w 1245073"/>
                <a:gd name="connsiteY4" fmla="*/ 272792 h 388956"/>
                <a:gd name="connsiteX5" fmla="*/ 1035721 w 1245073"/>
                <a:gd name="connsiteY5" fmla="*/ 319091 h 388956"/>
                <a:gd name="connsiteX6" fmla="*/ 688480 w 1245073"/>
                <a:gd name="connsiteY6" fmla="*/ 388539 h 388956"/>
                <a:gd name="connsiteX7" fmla="*/ 352814 w 1245073"/>
                <a:gd name="connsiteY7" fmla="*/ 284367 h 388956"/>
                <a:gd name="connsiteX8" fmla="*/ 5574 w 1245073"/>
                <a:gd name="connsiteY8" fmla="*/ 238068 h 388956"/>
                <a:gd name="connsiteX9" fmla="*/ 156045 w 1245073"/>
                <a:gd name="connsiteY9" fmla="*/ 203344 h 38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5073" h="388956">
                  <a:moveTo>
                    <a:pt x="156045" y="203344"/>
                  </a:moveTo>
                  <a:cubicBezTo>
                    <a:pt x="246713" y="164762"/>
                    <a:pt x="428050" y="29724"/>
                    <a:pt x="549584" y="6575"/>
                  </a:cubicBezTo>
                  <a:cubicBezTo>
                    <a:pt x="671118" y="-16574"/>
                    <a:pt x="792653" y="25866"/>
                    <a:pt x="885250" y="64448"/>
                  </a:cubicBezTo>
                  <a:cubicBezTo>
                    <a:pt x="977847" y="103030"/>
                    <a:pt x="1045367" y="203344"/>
                    <a:pt x="1105169" y="238068"/>
                  </a:cubicBezTo>
                  <a:cubicBezTo>
                    <a:pt x="1164971" y="272792"/>
                    <a:pt x="1255640" y="259288"/>
                    <a:pt x="1244065" y="272792"/>
                  </a:cubicBezTo>
                  <a:cubicBezTo>
                    <a:pt x="1232490" y="286296"/>
                    <a:pt x="1035721" y="319091"/>
                    <a:pt x="1035721" y="319091"/>
                  </a:cubicBezTo>
                  <a:cubicBezTo>
                    <a:pt x="943124" y="338382"/>
                    <a:pt x="802298" y="394326"/>
                    <a:pt x="688480" y="388539"/>
                  </a:cubicBezTo>
                  <a:cubicBezTo>
                    <a:pt x="574662" y="382752"/>
                    <a:pt x="466632" y="309445"/>
                    <a:pt x="352814" y="284367"/>
                  </a:cubicBezTo>
                  <a:cubicBezTo>
                    <a:pt x="238996" y="259289"/>
                    <a:pt x="34511" y="253501"/>
                    <a:pt x="5574" y="238068"/>
                  </a:cubicBezTo>
                  <a:cubicBezTo>
                    <a:pt x="-23363" y="222635"/>
                    <a:pt x="65377" y="241926"/>
                    <a:pt x="156045" y="203344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82" name="Frihandsfigur 381">
              <a:extLst>
                <a:ext uri="{FF2B5EF4-FFF2-40B4-BE49-F238E27FC236}">
                  <a16:creationId xmlns:a16="http://schemas.microsoft.com/office/drawing/2014/main" id="{7E0BCDC6-E7FD-9B4D-B93A-17B24024E932}"/>
                </a:ext>
              </a:extLst>
            </p:cNvPr>
            <p:cNvSpPr/>
            <p:nvPr/>
          </p:nvSpPr>
          <p:spPr>
            <a:xfrm>
              <a:off x="7090342" y="5524073"/>
              <a:ext cx="413348" cy="93988"/>
            </a:xfrm>
            <a:custGeom>
              <a:avLst/>
              <a:gdLst>
                <a:gd name="connsiteX0" fmla="*/ 156045 w 1245073"/>
                <a:gd name="connsiteY0" fmla="*/ 203344 h 388956"/>
                <a:gd name="connsiteX1" fmla="*/ 549584 w 1245073"/>
                <a:gd name="connsiteY1" fmla="*/ 6575 h 388956"/>
                <a:gd name="connsiteX2" fmla="*/ 885250 w 1245073"/>
                <a:gd name="connsiteY2" fmla="*/ 64448 h 388956"/>
                <a:gd name="connsiteX3" fmla="*/ 1105169 w 1245073"/>
                <a:gd name="connsiteY3" fmla="*/ 238068 h 388956"/>
                <a:gd name="connsiteX4" fmla="*/ 1244065 w 1245073"/>
                <a:gd name="connsiteY4" fmla="*/ 272792 h 388956"/>
                <a:gd name="connsiteX5" fmla="*/ 1035721 w 1245073"/>
                <a:gd name="connsiteY5" fmla="*/ 319091 h 388956"/>
                <a:gd name="connsiteX6" fmla="*/ 688480 w 1245073"/>
                <a:gd name="connsiteY6" fmla="*/ 388539 h 388956"/>
                <a:gd name="connsiteX7" fmla="*/ 352814 w 1245073"/>
                <a:gd name="connsiteY7" fmla="*/ 284367 h 388956"/>
                <a:gd name="connsiteX8" fmla="*/ 5574 w 1245073"/>
                <a:gd name="connsiteY8" fmla="*/ 238068 h 388956"/>
                <a:gd name="connsiteX9" fmla="*/ 156045 w 1245073"/>
                <a:gd name="connsiteY9" fmla="*/ 203344 h 38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5073" h="388956">
                  <a:moveTo>
                    <a:pt x="156045" y="203344"/>
                  </a:moveTo>
                  <a:cubicBezTo>
                    <a:pt x="246713" y="164762"/>
                    <a:pt x="428050" y="29724"/>
                    <a:pt x="549584" y="6575"/>
                  </a:cubicBezTo>
                  <a:cubicBezTo>
                    <a:pt x="671118" y="-16574"/>
                    <a:pt x="792653" y="25866"/>
                    <a:pt x="885250" y="64448"/>
                  </a:cubicBezTo>
                  <a:cubicBezTo>
                    <a:pt x="977847" y="103030"/>
                    <a:pt x="1045367" y="203344"/>
                    <a:pt x="1105169" y="238068"/>
                  </a:cubicBezTo>
                  <a:cubicBezTo>
                    <a:pt x="1164971" y="272792"/>
                    <a:pt x="1255640" y="259288"/>
                    <a:pt x="1244065" y="272792"/>
                  </a:cubicBezTo>
                  <a:cubicBezTo>
                    <a:pt x="1232490" y="286296"/>
                    <a:pt x="1035721" y="319091"/>
                    <a:pt x="1035721" y="319091"/>
                  </a:cubicBezTo>
                  <a:cubicBezTo>
                    <a:pt x="943124" y="338382"/>
                    <a:pt x="802298" y="394326"/>
                    <a:pt x="688480" y="388539"/>
                  </a:cubicBezTo>
                  <a:cubicBezTo>
                    <a:pt x="574662" y="382752"/>
                    <a:pt x="466632" y="309445"/>
                    <a:pt x="352814" y="284367"/>
                  </a:cubicBezTo>
                  <a:cubicBezTo>
                    <a:pt x="238996" y="259289"/>
                    <a:pt x="34511" y="253501"/>
                    <a:pt x="5574" y="238068"/>
                  </a:cubicBezTo>
                  <a:cubicBezTo>
                    <a:pt x="-23363" y="222635"/>
                    <a:pt x="65377" y="241926"/>
                    <a:pt x="156045" y="203344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335" name="Frihandsfigur 1334">
              <a:extLst>
                <a:ext uri="{FF2B5EF4-FFF2-40B4-BE49-F238E27FC236}">
                  <a16:creationId xmlns:a16="http://schemas.microsoft.com/office/drawing/2014/main" id="{CECE42DB-AB4E-BD41-9053-2A9B0C45F7F5}"/>
                </a:ext>
              </a:extLst>
            </p:cNvPr>
            <p:cNvSpPr/>
            <p:nvPr/>
          </p:nvSpPr>
          <p:spPr>
            <a:xfrm>
              <a:off x="5074920" y="4663376"/>
              <a:ext cx="2432304" cy="37886"/>
            </a:xfrm>
            <a:custGeom>
              <a:avLst/>
              <a:gdLst>
                <a:gd name="connsiteX0" fmla="*/ 0 w 2432304"/>
                <a:gd name="connsiteY0" fmla="*/ 27496 h 37886"/>
                <a:gd name="connsiteX1" fmla="*/ 301752 w 2432304"/>
                <a:gd name="connsiteY1" fmla="*/ 9208 h 37886"/>
                <a:gd name="connsiteX2" fmla="*/ 393192 w 2432304"/>
                <a:gd name="connsiteY2" fmla="*/ 27496 h 37886"/>
                <a:gd name="connsiteX3" fmla="*/ 832104 w 2432304"/>
                <a:gd name="connsiteY3" fmla="*/ 36640 h 37886"/>
                <a:gd name="connsiteX4" fmla="*/ 1252728 w 2432304"/>
                <a:gd name="connsiteY4" fmla="*/ 64 h 37886"/>
                <a:gd name="connsiteX5" fmla="*/ 1664208 w 2432304"/>
                <a:gd name="connsiteY5" fmla="*/ 27496 h 37886"/>
                <a:gd name="connsiteX6" fmla="*/ 2020824 w 2432304"/>
                <a:gd name="connsiteY6" fmla="*/ 18352 h 37886"/>
                <a:gd name="connsiteX7" fmla="*/ 2432304 w 2432304"/>
                <a:gd name="connsiteY7" fmla="*/ 9208 h 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2304" h="37886">
                  <a:moveTo>
                    <a:pt x="0" y="27496"/>
                  </a:moveTo>
                  <a:cubicBezTo>
                    <a:pt x="118110" y="18352"/>
                    <a:pt x="236220" y="9208"/>
                    <a:pt x="301752" y="9208"/>
                  </a:cubicBezTo>
                  <a:cubicBezTo>
                    <a:pt x="367284" y="9208"/>
                    <a:pt x="304800" y="22924"/>
                    <a:pt x="393192" y="27496"/>
                  </a:cubicBezTo>
                  <a:cubicBezTo>
                    <a:pt x="481584" y="32068"/>
                    <a:pt x="688848" y="41212"/>
                    <a:pt x="832104" y="36640"/>
                  </a:cubicBezTo>
                  <a:cubicBezTo>
                    <a:pt x="975360" y="32068"/>
                    <a:pt x="1114044" y="1588"/>
                    <a:pt x="1252728" y="64"/>
                  </a:cubicBezTo>
                  <a:cubicBezTo>
                    <a:pt x="1391412" y="-1460"/>
                    <a:pt x="1536192" y="24448"/>
                    <a:pt x="1664208" y="27496"/>
                  </a:cubicBezTo>
                  <a:lnTo>
                    <a:pt x="2020824" y="18352"/>
                  </a:lnTo>
                  <a:lnTo>
                    <a:pt x="2432304" y="9208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36" name="Frihandsfigur 1335">
              <a:extLst>
                <a:ext uri="{FF2B5EF4-FFF2-40B4-BE49-F238E27FC236}">
                  <a16:creationId xmlns:a16="http://schemas.microsoft.com/office/drawing/2014/main" id="{DDC4D62C-896B-2246-94A5-9400D2E530DE}"/>
                </a:ext>
              </a:extLst>
            </p:cNvPr>
            <p:cNvSpPr/>
            <p:nvPr/>
          </p:nvSpPr>
          <p:spPr>
            <a:xfrm>
              <a:off x="5060288" y="5081191"/>
              <a:ext cx="2432304" cy="37886"/>
            </a:xfrm>
            <a:custGeom>
              <a:avLst/>
              <a:gdLst>
                <a:gd name="connsiteX0" fmla="*/ 0 w 2432304"/>
                <a:gd name="connsiteY0" fmla="*/ 27496 h 37886"/>
                <a:gd name="connsiteX1" fmla="*/ 301752 w 2432304"/>
                <a:gd name="connsiteY1" fmla="*/ 9208 h 37886"/>
                <a:gd name="connsiteX2" fmla="*/ 393192 w 2432304"/>
                <a:gd name="connsiteY2" fmla="*/ 27496 h 37886"/>
                <a:gd name="connsiteX3" fmla="*/ 832104 w 2432304"/>
                <a:gd name="connsiteY3" fmla="*/ 36640 h 37886"/>
                <a:gd name="connsiteX4" fmla="*/ 1252728 w 2432304"/>
                <a:gd name="connsiteY4" fmla="*/ 64 h 37886"/>
                <a:gd name="connsiteX5" fmla="*/ 1664208 w 2432304"/>
                <a:gd name="connsiteY5" fmla="*/ 27496 h 37886"/>
                <a:gd name="connsiteX6" fmla="*/ 2020824 w 2432304"/>
                <a:gd name="connsiteY6" fmla="*/ 18352 h 37886"/>
                <a:gd name="connsiteX7" fmla="*/ 2432304 w 2432304"/>
                <a:gd name="connsiteY7" fmla="*/ 9208 h 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2304" h="37886">
                  <a:moveTo>
                    <a:pt x="0" y="27496"/>
                  </a:moveTo>
                  <a:cubicBezTo>
                    <a:pt x="118110" y="18352"/>
                    <a:pt x="236220" y="9208"/>
                    <a:pt x="301752" y="9208"/>
                  </a:cubicBezTo>
                  <a:cubicBezTo>
                    <a:pt x="367284" y="9208"/>
                    <a:pt x="304800" y="22924"/>
                    <a:pt x="393192" y="27496"/>
                  </a:cubicBezTo>
                  <a:cubicBezTo>
                    <a:pt x="481584" y="32068"/>
                    <a:pt x="688848" y="41212"/>
                    <a:pt x="832104" y="36640"/>
                  </a:cubicBezTo>
                  <a:cubicBezTo>
                    <a:pt x="975360" y="32068"/>
                    <a:pt x="1114044" y="1588"/>
                    <a:pt x="1252728" y="64"/>
                  </a:cubicBezTo>
                  <a:cubicBezTo>
                    <a:pt x="1391412" y="-1460"/>
                    <a:pt x="1536192" y="24448"/>
                    <a:pt x="1664208" y="27496"/>
                  </a:cubicBezTo>
                  <a:lnTo>
                    <a:pt x="2020824" y="18352"/>
                  </a:lnTo>
                  <a:lnTo>
                    <a:pt x="2432304" y="9208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37" name="Frihandsfigur 1336">
              <a:extLst>
                <a:ext uri="{FF2B5EF4-FFF2-40B4-BE49-F238E27FC236}">
                  <a16:creationId xmlns:a16="http://schemas.microsoft.com/office/drawing/2014/main" id="{45F94DD0-4060-7C45-AC4D-8E2FF313F341}"/>
                </a:ext>
              </a:extLst>
            </p:cNvPr>
            <p:cNvSpPr/>
            <p:nvPr/>
          </p:nvSpPr>
          <p:spPr>
            <a:xfrm>
              <a:off x="5072791" y="5235890"/>
              <a:ext cx="2432304" cy="37886"/>
            </a:xfrm>
            <a:custGeom>
              <a:avLst/>
              <a:gdLst>
                <a:gd name="connsiteX0" fmla="*/ 0 w 2432304"/>
                <a:gd name="connsiteY0" fmla="*/ 27496 h 37886"/>
                <a:gd name="connsiteX1" fmla="*/ 301752 w 2432304"/>
                <a:gd name="connsiteY1" fmla="*/ 9208 h 37886"/>
                <a:gd name="connsiteX2" fmla="*/ 393192 w 2432304"/>
                <a:gd name="connsiteY2" fmla="*/ 27496 h 37886"/>
                <a:gd name="connsiteX3" fmla="*/ 832104 w 2432304"/>
                <a:gd name="connsiteY3" fmla="*/ 36640 h 37886"/>
                <a:gd name="connsiteX4" fmla="*/ 1252728 w 2432304"/>
                <a:gd name="connsiteY4" fmla="*/ 64 h 37886"/>
                <a:gd name="connsiteX5" fmla="*/ 1664208 w 2432304"/>
                <a:gd name="connsiteY5" fmla="*/ 27496 h 37886"/>
                <a:gd name="connsiteX6" fmla="*/ 2020824 w 2432304"/>
                <a:gd name="connsiteY6" fmla="*/ 18352 h 37886"/>
                <a:gd name="connsiteX7" fmla="*/ 2432304 w 2432304"/>
                <a:gd name="connsiteY7" fmla="*/ 9208 h 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2304" h="37886">
                  <a:moveTo>
                    <a:pt x="0" y="27496"/>
                  </a:moveTo>
                  <a:cubicBezTo>
                    <a:pt x="118110" y="18352"/>
                    <a:pt x="236220" y="9208"/>
                    <a:pt x="301752" y="9208"/>
                  </a:cubicBezTo>
                  <a:cubicBezTo>
                    <a:pt x="367284" y="9208"/>
                    <a:pt x="304800" y="22924"/>
                    <a:pt x="393192" y="27496"/>
                  </a:cubicBezTo>
                  <a:cubicBezTo>
                    <a:pt x="481584" y="32068"/>
                    <a:pt x="688848" y="41212"/>
                    <a:pt x="832104" y="36640"/>
                  </a:cubicBezTo>
                  <a:cubicBezTo>
                    <a:pt x="975360" y="32068"/>
                    <a:pt x="1114044" y="1588"/>
                    <a:pt x="1252728" y="64"/>
                  </a:cubicBezTo>
                  <a:cubicBezTo>
                    <a:pt x="1391412" y="-1460"/>
                    <a:pt x="1536192" y="24448"/>
                    <a:pt x="1664208" y="27496"/>
                  </a:cubicBezTo>
                  <a:lnTo>
                    <a:pt x="2020824" y="18352"/>
                  </a:lnTo>
                  <a:lnTo>
                    <a:pt x="2432304" y="9208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38" name="Frihandsfigur 1337">
              <a:extLst>
                <a:ext uri="{FF2B5EF4-FFF2-40B4-BE49-F238E27FC236}">
                  <a16:creationId xmlns:a16="http://schemas.microsoft.com/office/drawing/2014/main" id="{5E477382-E540-A548-9340-0480D6920823}"/>
                </a:ext>
              </a:extLst>
            </p:cNvPr>
            <p:cNvSpPr/>
            <p:nvPr/>
          </p:nvSpPr>
          <p:spPr>
            <a:xfrm>
              <a:off x="5063580" y="5336241"/>
              <a:ext cx="2432304" cy="37886"/>
            </a:xfrm>
            <a:custGeom>
              <a:avLst/>
              <a:gdLst>
                <a:gd name="connsiteX0" fmla="*/ 0 w 2432304"/>
                <a:gd name="connsiteY0" fmla="*/ 27496 h 37886"/>
                <a:gd name="connsiteX1" fmla="*/ 301752 w 2432304"/>
                <a:gd name="connsiteY1" fmla="*/ 9208 h 37886"/>
                <a:gd name="connsiteX2" fmla="*/ 393192 w 2432304"/>
                <a:gd name="connsiteY2" fmla="*/ 27496 h 37886"/>
                <a:gd name="connsiteX3" fmla="*/ 832104 w 2432304"/>
                <a:gd name="connsiteY3" fmla="*/ 36640 h 37886"/>
                <a:gd name="connsiteX4" fmla="*/ 1252728 w 2432304"/>
                <a:gd name="connsiteY4" fmla="*/ 64 h 37886"/>
                <a:gd name="connsiteX5" fmla="*/ 1664208 w 2432304"/>
                <a:gd name="connsiteY5" fmla="*/ 27496 h 37886"/>
                <a:gd name="connsiteX6" fmla="*/ 2020824 w 2432304"/>
                <a:gd name="connsiteY6" fmla="*/ 18352 h 37886"/>
                <a:gd name="connsiteX7" fmla="*/ 2432304 w 2432304"/>
                <a:gd name="connsiteY7" fmla="*/ 9208 h 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2304" h="37886">
                  <a:moveTo>
                    <a:pt x="0" y="27496"/>
                  </a:moveTo>
                  <a:cubicBezTo>
                    <a:pt x="118110" y="18352"/>
                    <a:pt x="236220" y="9208"/>
                    <a:pt x="301752" y="9208"/>
                  </a:cubicBezTo>
                  <a:cubicBezTo>
                    <a:pt x="367284" y="9208"/>
                    <a:pt x="304800" y="22924"/>
                    <a:pt x="393192" y="27496"/>
                  </a:cubicBezTo>
                  <a:cubicBezTo>
                    <a:pt x="481584" y="32068"/>
                    <a:pt x="688848" y="41212"/>
                    <a:pt x="832104" y="36640"/>
                  </a:cubicBezTo>
                  <a:cubicBezTo>
                    <a:pt x="975360" y="32068"/>
                    <a:pt x="1114044" y="1588"/>
                    <a:pt x="1252728" y="64"/>
                  </a:cubicBezTo>
                  <a:cubicBezTo>
                    <a:pt x="1391412" y="-1460"/>
                    <a:pt x="1536192" y="24448"/>
                    <a:pt x="1664208" y="27496"/>
                  </a:cubicBezTo>
                  <a:lnTo>
                    <a:pt x="2020824" y="18352"/>
                  </a:lnTo>
                  <a:lnTo>
                    <a:pt x="2432304" y="9208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39" name="Frihandsfigur 1338">
              <a:extLst>
                <a:ext uri="{FF2B5EF4-FFF2-40B4-BE49-F238E27FC236}">
                  <a16:creationId xmlns:a16="http://schemas.microsoft.com/office/drawing/2014/main" id="{B8BE8245-2F25-8445-9428-07FA9E50E4A9}"/>
                </a:ext>
              </a:extLst>
            </p:cNvPr>
            <p:cNvSpPr/>
            <p:nvPr/>
          </p:nvSpPr>
          <p:spPr>
            <a:xfrm>
              <a:off x="5043458" y="5702844"/>
              <a:ext cx="2432304" cy="37886"/>
            </a:xfrm>
            <a:custGeom>
              <a:avLst/>
              <a:gdLst>
                <a:gd name="connsiteX0" fmla="*/ 0 w 2432304"/>
                <a:gd name="connsiteY0" fmla="*/ 27496 h 37886"/>
                <a:gd name="connsiteX1" fmla="*/ 301752 w 2432304"/>
                <a:gd name="connsiteY1" fmla="*/ 9208 h 37886"/>
                <a:gd name="connsiteX2" fmla="*/ 393192 w 2432304"/>
                <a:gd name="connsiteY2" fmla="*/ 27496 h 37886"/>
                <a:gd name="connsiteX3" fmla="*/ 832104 w 2432304"/>
                <a:gd name="connsiteY3" fmla="*/ 36640 h 37886"/>
                <a:gd name="connsiteX4" fmla="*/ 1252728 w 2432304"/>
                <a:gd name="connsiteY4" fmla="*/ 64 h 37886"/>
                <a:gd name="connsiteX5" fmla="*/ 1664208 w 2432304"/>
                <a:gd name="connsiteY5" fmla="*/ 27496 h 37886"/>
                <a:gd name="connsiteX6" fmla="*/ 2020824 w 2432304"/>
                <a:gd name="connsiteY6" fmla="*/ 18352 h 37886"/>
                <a:gd name="connsiteX7" fmla="*/ 2432304 w 2432304"/>
                <a:gd name="connsiteY7" fmla="*/ 9208 h 3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2304" h="37886">
                  <a:moveTo>
                    <a:pt x="0" y="27496"/>
                  </a:moveTo>
                  <a:cubicBezTo>
                    <a:pt x="118110" y="18352"/>
                    <a:pt x="236220" y="9208"/>
                    <a:pt x="301752" y="9208"/>
                  </a:cubicBezTo>
                  <a:cubicBezTo>
                    <a:pt x="367284" y="9208"/>
                    <a:pt x="304800" y="22924"/>
                    <a:pt x="393192" y="27496"/>
                  </a:cubicBezTo>
                  <a:cubicBezTo>
                    <a:pt x="481584" y="32068"/>
                    <a:pt x="688848" y="41212"/>
                    <a:pt x="832104" y="36640"/>
                  </a:cubicBezTo>
                  <a:cubicBezTo>
                    <a:pt x="975360" y="32068"/>
                    <a:pt x="1114044" y="1588"/>
                    <a:pt x="1252728" y="64"/>
                  </a:cubicBezTo>
                  <a:cubicBezTo>
                    <a:pt x="1391412" y="-1460"/>
                    <a:pt x="1536192" y="24448"/>
                    <a:pt x="1664208" y="27496"/>
                  </a:cubicBezTo>
                  <a:lnTo>
                    <a:pt x="2020824" y="18352"/>
                  </a:lnTo>
                  <a:lnTo>
                    <a:pt x="2432304" y="9208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40" name="Frihandsfigur 1339">
              <a:extLst>
                <a:ext uri="{FF2B5EF4-FFF2-40B4-BE49-F238E27FC236}">
                  <a16:creationId xmlns:a16="http://schemas.microsoft.com/office/drawing/2014/main" id="{7C059A4D-D33E-194A-8F0A-A882235751E9}"/>
                </a:ext>
              </a:extLst>
            </p:cNvPr>
            <p:cNvSpPr/>
            <p:nvPr/>
          </p:nvSpPr>
          <p:spPr>
            <a:xfrm>
              <a:off x="5075758" y="5430647"/>
              <a:ext cx="2372361" cy="92833"/>
            </a:xfrm>
            <a:custGeom>
              <a:avLst/>
              <a:gdLst>
                <a:gd name="connsiteX0" fmla="*/ 0 w 2025570"/>
                <a:gd name="connsiteY0" fmla="*/ 34724 h 81070"/>
                <a:gd name="connsiteX1" fmla="*/ 289367 w 2025570"/>
                <a:gd name="connsiteY1" fmla="*/ 34724 h 81070"/>
                <a:gd name="connsiteX2" fmla="*/ 405114 w 2025570"/>
                <a:gd name="connsiteY2" fmla="*/ 11574 h 81070"/>
                <a:gd name="connsiteX3" fmla="*/ 555585 w 2025570"/>
                <a:gd name="connsiteY3" fmla="*/ 23149 h 81070"/>
                <a:gd name="connsiteX4" fmla="*/ 601884 w 2025570"/>
                <a:gd name="connsiteY4" fmla="*/ 34724 h 81070"/>
                <a:gd name="connsiteX5" fmla="*/ 694481 w 2025570"/>
                <a:gd name="connsiteY5" fmla="*/ 46298 h 81070"/>
                <a:gd name="connsiteX6" fmla="*/ 879676 w 2025570"/>
                <a:gd name="connsiteY6" fmla="*/ 34724 h 81070"/>
                <a:gd name="connsiteX7" fmla="*/ 949124 w 2025570"/>
                <a:gd name="connsiteY7" fmla="*/ 11574 h 81070"/>
                <a:gd name="connsiteX8" fmla="*/ 983848 w 2025570"/>
                <a:gd name="connsiteY8" fmla="*/ 0 h 81070"/>
                <a:gd name="connsiteX9" fmla="*/ 1122745 w 2025570"/>
                <a:gd name="connsiteY9" fmla="*/ 11574 h 81070"/>
                <a:gd name="connsiteX10" fmla="*/ 1157469 w 2025570"/>
                <a:gd name="connsiteY10" fmla="*/ 23149 h 81070"/>
                <a:gd name="connsiteX11" fmla="*/ 1250066 w 2025570"/>
                <a:gd name="connsiteY11" fmla="*/ 34724 h 81070"/>
                <a:gd name="connsiteX12" fmla="*/ 1296365 w 2025570"/>
                <a:gd name="connsiteY12" fmla="*/ 46298 h 81070"/>
                <a:gd name="connsiteX13" fmla="*/ 1388962 w 2025570"/>
                <a:gd name="connsiteY13" fmla="*/ 57873 h 81070"/>
                <a:gd name="connsiteX14" fmla="*/ 1469985 w 2025570"/>
                <a:gd name="connsiteY14" fmla="*/ 69448 h 81070"/>
                <a:gd name="connsiteX15" fmla="*/ 1585732 w 2025570"/>
                <a:gd name="connsiteY15" fmla="*/ 69448 h 81070"/>
                <a:gd name="connsiteX16" fmla="*/ 1770927 w 2025570"/>
                <a:gd name="connsiteY16" fmla="*/ 81023 h 81070"/>
                <a:gd name="connsiteX17" fmla="*/ 1875099 w 2025570"/>
                <a:gd name="connsiteY17" fmla="*/ 69448 h 81070"/>
                <a:gd name="connsiteX18" fmla="*/ 1921398 w 2025570"/>
                <a:gd name="connsiteY18" fmla="*/ 57873 h 81070"/>
                <a:gd name="connsiteX19" fmla="*/ 1956122 w 2025570"/>
                <a:gd name="connsiteY19" fmla="*/ 46298 h 81070"/>
                <a:gd name="connsiteX20" fmla="*/ 2025570 w 2025570"/>
                <a:gd name="connsiteY20" fmla="*/ 46298 h 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5570" h="81070">
                  <a:moveTo>
                    <a:pt x="0" y="34724"/>
                  </a:moveTo>
                  <a:cubicBezTo>
                    <a:pt x="130810" y="53410"/>
                    <a:pt x="102400" y="54756"/>
                    <a:pt x="289367" y="34724"/>
                  </a:cubicBezTo>
                  <a:cubicBezTo>
                    <a:pt x="328490" y="30532"/>
                    <a:pt x="405114" y="11574"/>
                    <a:pt x="405114" y="11574"/>
                  </a:cubicBezTo>
                  <a:cubicBezTo>
                    <a:pt x="455271" y="15432"/>
                    <a:pt x="505624" y="17271"/>
                    <a:pt x="555585" y="23149"/>
                  </a:cubicBezTo>
                  <a:cubicBezTo>
                    <a:pt x="571384" y="25008"/>
                    <a:pt x="586192" y="32109"/>
                    <a:pt x="601884" y="34724"/>
                  </a:cubicBezTo>
                  <a:cubicBezTo>
                    <a:pt x="632567" y="39838"/>
                    <a:pt x="663615" y="42440"/>
                    <a:pt x="694481" y="46298"/>
                  </a:cubicBezTo>
                  <a:cubicBezTo>
                    <a:pt x="756213" y="42440"/>
                    <a:pt x="818391" y="43081"/>
                    <a:pt x="879676" y="34724"/>
                  </a:cubicBezTo>
                  <a:cubicBezTo>
                    <a:pt x="903854" y="31427"/>
                    <a:pt x="925975" y="19290"/>
                    <a:pt x="949124" y="11574"/>
                  </a:cubicBezTo>
                  <a:lnTo>
                    <a:pt x="983848" y="0"/>
                  </a:lnTo>
                  <a:cubicBezTo>
                    <a:pt x="1030147" y="3858"/>
                    <a:pt x="1076693" y="5434"/>
                    <a:pt x="1122745" y="11574"/>
                  </a:cubicBezTo>
                  <a:cubicBezTo>
                    <a:pt x="1134839" y="13186"/>
                    <a:pt x="1145465" y="20966"/>
                    <a:pt x="1157469" y="23149"/>
                  </a:cubicBezTo>
                  <a:cubicBezTo>
                    <a:pt x="1188073" y="28714"/>
                    <a:pt x="1219383" y="29610"/>
                    <a:pt x="1250066" y="34724"/>
                  </a:cubicBezTo>
                  <a:cubicBezTo>
                    <a:pt x="1265757" y="37339"/>
                    <a:pt x="1280674" y="43683"/>
                    <a:pt x="1296365" y="46298"/>
                  </a:cubicBezTo>
                  <a:cubicBezTo>
                    <a:pt x="1327048" y="51412"/>
                    <a:pt x="1358129" y="53762"/>
                    <a:pt x="1388962" y="57873"/>
                  </a:cubicBezTo>
                  <a:lnTo>
                    <a:pt x="1469985" y="69448"/>
                  </a:lnTo>
                  <a:cubicBezTo>
                    <a:pt x="1548435" y="95599"/>
                    <a:pt x="1452730" y="69448"/>
                    <a:pt x="1585732" y="69448"/>
                  </a:cubicBezTo>
                  <a:cubicBezTo>
                    <a:pt x="1647584" y="69448"/>
                    <a:pt x="1709195" y="77165"/>
                    <a:pt x="1770927" y="81023"/>
                  </a:cubicBezTo>
                  <a:cubicBezTo>
                    <a:pt x="1805651" y="77165"/>
                    <a:pt x="1840568" y="74761"/>
                    <a:pt x="1875099" y="69448"/>
                  </a:cubicBezTo>
                  <a:cubicBezTo>
                    <a:pt x="1890822" y="67029"/>
                    <a:pt x="1906102" y="62243"/>
                    <a:pt x="1921398" y="57873"/>
                  </a:cubicBezTo>
                  <a:cubicBezTo>
                    <a:pt x="1933129" y="54521"/>
                    <a:pt x="1943996" y="47645"/>
                    <a:pt x="1956122" y="46298"/>
                  </a:cubicBezTo>
                  <a:cubicBezTo>
                    <a:pt x="1979130" y="43742"/>
                    <a:pt x="2002421" y="46298"/>
                    <a:pt x="2025570" y="46298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248" name="Grupp 1247">
            <a:extLst>
              <a:ext uri="{FF2B5EF4-FFF2-40B4-BE49-F238E27FC236}">
                <a16:creationId xmlns:a16="http://schemas.microsoft.com/office/drawing/2014/main" id="{37F1C028-0B09-1D48-8CF0-FB80EE39BA6E}"/>
              </a:ext>
            </a:extLst>
          </p:cNvPr>
          <p:cNvGrpSpPr/>
          <p:nvPr/>
        </p:nvGrpSpPr>
        <p:grpSpPr>
          <a:xfrm>
            <a:off x="4976437" y="3213651"/>
            <a:ext cx="2548906" cy="822013"/>
            <a:chOff x="1973367" y="2304064"/>
            <a:chExt cx="7117397" cy="2410979"/>
          </a:xfrm>
        </p:grpSpPr>
        <p:grpSp>
          <p:nvGrpSpPr>
            <p:cNvPr id="1249" name="Grupp 1248">
              <a:extLst>
                <a:ext uri="{FF2B5EF4-FFF2-40B4-BE49-F238E27FC236}">
                  <a16:creationId xmlns:a16="http://schemas.microsoft.com/office/drawing/2014/main" id="{29E2496F-6CE5-ED42-8404-76FB984F0093}"/>
                </a:ext>
              </a:extLst>
            </p:cNvPr>
            <p:cNvGrpSpPr/>
            <p:nvPr/>
          </p:nvGrpSpPr>
          <p:grpSpPr>
            <a:xfrm rot="5400000">
              <a:off x="5482283" y="-687866"/>
              <a:ext cx="334475" cy="6815174"/>
              <a:chOff x="6547785" y="4429310"/>
              <a:chExt cx="277915" cy="1238339"/>
            </a:xfrm>
          </p:grpSpPr>
          <p:sp>
            <p:nvSpPr>
              <p:cNvPr id="1312" name="Rektangel med rundade hörn 1311">
                <a:extLst>
                  <a:ext uri="{FF2B5EF4-FFF2-40B4-BE49-F238E27FC236}">
                    <a16:creationId xmlns:a16="http://schemas.microsoft.com/office/drawing/2014/main" id="{837CFB16-E71A-394F-B205-E1589715AED1}"/>
                  </a:ext>
                </a:extLst>
              </p:cNvPr>
              <p:cNvSpPr/>
              <p:nvPr/>
            </p:nvSpPr>
            <p:spPr>
              <a:xfrm>
                <a:off x="6548303" y="4429310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13" name="Ellips 1312">
                <a:extLst>
                  <a:ext uri="{FF2B5EF4-FFF2-40B4-BE49-F238E27FC236}">
                    <a16:creationId xmlns:a16="http://schemas.microsoft.com/office/drawing/2014/main" id="{5A668F1C-D0B4-6645-B9DA-7C5143F4E777}"/>
                  </a:ext>
                </a:extLst>
              </p:cNvPr>
              <p:cNvSpPr/>
              <p:nvPr/>
            </p:nvSpPr>
            <p:spPr>
              <a:xfrm>
                <a:off x="6611157" y="4490316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14" name="Rektangel med rundade hörn 1313">
                <a:extLst>
                  <a:ext uri="{FF2B5EF4-FFF2-40B4-BE49-F238E27FC236}">
                    <a16:creationId xmlns:a16="http://schemas.microsoft.com/office/drawing/2014/main" id="{0AFACCDD-E2CE-F84B-9219-D5CA14B64C0A}"/>
                  </a:ext>
                </a:extLst>
              </p:cNvPr>
              <p:cNvSpPr/>
              <p:nvPr/>
            </p:nvSpPr>
            <p:spPr>
              <a:xfrm>
                <a:off x="6547785" y="4680442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15" name="Ellips 1314">
                <a:extLst>
                  <a:ext uri="{FF2B5EF4-FFF2-40B4-BE49-F238E27FC236}">
                    <a16:creationId xmlns:a16="http://schemas.microsoft.com/office/drawing/2014/main" id="{CEA30369-6A95-BB4F-BBCC-2CB42B7A6943}"/>
                  </a:ext>
                </a:extLst>
              </p:cNvPr>
              <p:cNvSpPr/>
              <p:nvPr/>
            </p:nvSpPr>
            <p:spPr>
              <a:xfrm>
                <a:off x="6610639" y="4741448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1316" name="Grupp 1315">
                <a:extLst>
                  <a:ext uri="{FF2B5EF4-FFF2-40B4-BE49-F238E27FC236}">
                    <a16:creationId xmlns:a16="http://schemas.microsoft.com/office/drawing/2014/main" id="{74FD59F2-AC97-EB40-8E08-7A9E3346B7BF}"/>
                  </a:ext>
                </a:extLst>
              </p:cNvPr>
              <p:cNvGrpSpPr/>
              <p:nvPr/>
            </p:nvGrpSpPr>
            <p:grpSpPr>
              <a:xfrm>
                <a:off x="6553579" y="4927736"/>
                <a:ext cx="272121" cy="247294"/>
                <a:chOff x="5312228" y="3540935"/>
                <a:chExt cx="272121" cy="247294"/>
              </a:xfrm>
            </p:grpSpPr>
            <p:sp>
              <p:nvSpPr>
                <p:cNvPr id="1323" name="Rektangel med rundade hörn 1322">
                  <a:extLst>
                    <a:ext uri="{FF2B5EF4-FFF2-40B4-BE49-F238E27FC236}">
                      <a16:creationId xmlns:a16="http://schemas.microsoft.com/office/drawing/2014/main" id="{2D50ECBE-0BDD-484D-BAAC-E1D18E3C8C1C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24" name="Ellips 1323">
                  <a:extLst>
                    <a:ext uri="{FF2B5EF4-FFF2-40B4-BE49-F238E27FC236}">
                      <a16:creationId xmlns:a16="http://schemas.microsoft.com/office/drawing/2014/main" id="{022AD749-9DAD-AF49-9E8A-A736067C7EE9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317" name="Grupp 1316">
                <a:extLst>
                  <a:ext uri="{FF2B5EF4-FFF2-40B4-BE49-F238E27FC236}">
                    <a16:creationId xmlns:a16="http://schemas.microsoft.com/office/drawing/2014/main" id="{61BEE96F-11C2-A649-93E4-89FD38A433A2}"/>
                  </a:ext>
                </a:extLst>
              </p:cNvPr>
              <p:cNvGrpSpPr/>
              <p:nvPr/>
            </p:nvGrpSpPr>
            <p:grpSpPr>
              <a:xfrm>
                <a:off x="6553579" y="5173061"/>
                <a:ext cx="272121" cy="247294"/>
                <a:chOff x="5312228" y="3540935"/>
                <a:chExt cx="272121" cy="247294"/>
              </a:xfrm>
            </p:grpSpPr>
            <p:sp>
              <p:nvSpPr>
                <p:cNvPr id="1321" name="Rektangel med rundade hörn 1320">
                  <a:extLst>
                    <a:ext uri="{FF2B5EF4-FFF2-40B4-BE49-F238E27FC236}">
                      <a16:creationId xmlns:a16="http://schemas.microsoft.com/office/drawing/2014/main" id="{71DA2542-0875-B44C-BBE7-8D94E29F4DCA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22" name="Ellips 1321">
                  <a:extLst>
                    <a:ext uri="{FF2B5EF4-FFF2-40B4-BE49-F238E27FC236}">
                      <a16:creationId xmlns:a16="http://schemas.microsoft.com/office/drawing/2014/main" id="{9FC1F76C-D7B7-AB43-B171-7CCC50CA503E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318" name="Grupp 1317">
                <a:extLst>
                  <a:ext uri="{FF2B5EF4-FFF2-40B4-BE49-F238E27FC236}">
                    <a16:creationId xmlns:a16="http://schemas.microsoft.com/office/drawing/2014/main" id="{41F3F38E-B8D5-DB45-8F86-345C7DB329C7}"/>
                  </a:ext>
                </a:extLst>
              </p:cNvPr>
              <p:cNvGrpSpPr/>
              <p:nvPr/>
            </p:nvGrpSpPr>
            <p:grpSpPr>
              <a:xfrm>
                <a:off x="6553579" y="5420355"/>
                <a:ext cx="272121" cy="247294"/>
                <a:chOff x="5312228" y="3540935"/>
                <a:chExt cx="272121" cy="247294"/>
              </a:xfrm>
            </p:grpSpPr>
            <p:sp>
              <p:nvSpPr>
                <p:cNvPr id="1319" name="Rektangel med rundade hörn 1318">
                  <a:extLst>
                    <a:ext uri="{FF2B5EF4-FFF2-40B4-BE49-F238E27FC236}">
                      <a16:creationId xmlns:a16="http://schemas.microsoft.com/office/drawing/2014/main" id="{03DD5B27-F2D0-FD48-AB27-2B56E10206B2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20" name="Ellips 1319">
                  <a:extLst>
                    <a:ext uri="{FF2B5EF4-FFF2-40B4-BE49-F238E27FC236}">
                      <a16:creationId xmlns:a16="http://schemas.microsoft.com/office/drawing/2014/main" id="{2AD3B157-BFF5-EB41-BDB1-969E8864C93E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</p:grpSp>
        <p:grpSp>
          <p:nvGrpSpPr>
            <p:cNvPr id="1250" name="Grupp 1249">
              <a:extLst>
                <a:ext uri="{FF2B5EF4-FFF2-40B4-BE49-F238E27FC236}">
                  <a16:creationId xmlns:a16="http://schemas.microsoft.com/office/drawing/2014/main" id="{9DE35DEA-8751-8D45-9EA4-28C92664FD8C}"/>
                </a:ext>
              </a:extLst>
            </p:cNvPr>
            <p:cNvGrpSpPr/>
            <p:nvPr/>
          </p:nvGrpSpPr>
          <p:grpSpPr>
            <a:xfrm rot="5400000">
              <a:off x="5342576" y="258157"/>
              <a:ext cx="620153" cy="6843052"/>
              <a:chOff x="6547548" y="4183985"/>
              <a:chExt cx="278152" cy="1483664"/>
            </a:xfrm>
          </p:grpSpPr>
          <p:sp>
            <p:nvSpPr>
              <p:cNvPr id="1297" name="Rektangel med rundade hörn 1296">
                <a:extLst>
                  <a:ext uri="{FF2B5EF4-FFF2-40B4-BE49-F238E27FC236}">
                    <a16:creationId xmlns:a16="http://schemas.microsoft.com/office/drawing/2014/main" id="{12F19ADE-A3AE-854E-93E2-64BB1F44C378}"/>
                  </a:ext>
                </a:extLst>
              </p:cNvPr>
              <p:cNvSpPr/>
              <p:nvPr/>
            </p:nvSpPr>
            <p:spPr>
              <a:xfrm>
                <a:off x="6547548" y="4183985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 dirty="0"/>
              </a:p>
            </p:txBody>
          </p:sp>
          <p:sp>
            <p:nvSpPr>
              <p:cNvPr id="1298" name="Ellips 1297">
                <a:extLst>
                  <a:ext uri="{FF2B5EF4-FFF2-40B4-BE49-F238E27FC236}">
                    <a16:creationId xmlns:a16="http://schemas.microsoft.com/office/drawing/2014/main" id="{0C57FB86-F107-1446-A85A-51F9D508A47F}"/>
                  </a:ext>
                </a:extLst>
              </p:cNvPr>
              <p:cNvSpPr/>
              <p:nvPr/>
            </p:nvSpPr>
            <p:spPr>
              <a:xfrm>
                <a:off x="6610402" y="4244991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99" name="Rektangel med rundade hörn 1298">
                <a:extLst>
                  <a:ext uri="{FF2B5EF4-FFF2-40B4-BE49-F238E27FC236}">
                    <a16:creationId xmlns:a16="http://schemas.microsoft.com/office/drawing/2014/main" id="{FF02CA77-7FCC-7544-8A29-253E99E77B22}"/>
                  </a:ext>
                </a:extLst>
              </p:cNvPr>
              <p:cNvSpPr/>
              <p:nvPr/>
            </p:nvSpPr>
            <p:spPr>
              <a:xfrm>
                <a:off x="6548303" y="4429310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00" name="Ellips 1299">
                <a:extLst>
                  <a:ext uri="{FF2B5EF4-FFF2-40B4-BE49-F238E27FC236}">
                    <a16:creationId xmlns:a16="http://schemas.microsoft.com/office/drawing/2014/main" id="{70429A8F-5838-5B43-ACF5-358269883686}"/>
                  </a:ext>
                </a:extLst>
              </p:cNvPr>
              <p:cNvSpPr/>
              <p:nvPr/>
            </p:nvSpPr>
            <p:spPr>
              <a:xfrm>
                <a:off x="6611157" y="4490316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01" name="Rektangel med rundade hörn 1300">
                <a:extLst>
                  <a:ext uri="{FF2B5EF4-FFF2-40B4-BE49-F238E27FC236}">
                    <a16:creationId xmlns:a16="http://schemas.microsoft.com/office/drawing/2014/main" id="{5267BB35-F3AF-6E4C-934F-914D2DBE14C2}"/>
                  </a:ext>
                </a:extLst>
              </p:cNvPr>
              <p:cNvSpPr/>
              <p:nvPr/>
            </p:nvSpPr>
            <p:spPr>
              <a:xfrm>
                <a:off x="6547785" y="4680442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02" name="Ellips 1301">
                <a:extLst>
                  <a:ext uri="{FF2B5EF4-FFF2-40B4-BE49-F238E27FC236}">
                    <a16:creationId xmlns:a16="http://schemas.microsoft.com/office/drawing/2014/main" id="{A4890811-9A5E-554D-8886-27EA12CB697C}"/>
                  </a:ext>
                </a:extLst>
              </p:cNvPr>
              <p:cNvSpPr/>
              <p:nvPr/>
            </p:nvSpPr>
            <p:spPr>
              <a:xfrm>
                <a:off x="6610639" y="4741448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1303" name="Grupp 1302">
                <a:extLst>
                  <a:ext uri="{FF2B5EF4-FFF2-40B4-BE49-F238E27FC236}">
                    <a16:creationId xmlns:a16="http://schemas.microsoft.com/office/drawing/2014/main" id="{C7AD6875-1E44-D44F-8AB3-2E2C077E9166}"/>
                  </a:ext>
                </a:extLst>
              </p:cNvPr>
              <p:cNvGrpSpPr/>
              <p:nvPr/>
            </p:nvGrpSpPr>
            <p:grpSpPr>
              <a:xfrm>
                <a:off x="6553579" y="4927736"/>
                <a:ext cx="272121" cy="247294"/>
                <a:chOff x="5312228" y="3540935"/>
                <a:chExt cx="272121" cy="247294"/>
              </a:xfrm>
            </p:grpSpPr>
            <p:sp>
              <p:nvSpPr>
                <p:cNvPr id="1310" name="Rektangel med rundade hörn 1309">
                  <a:extLst>
                    <a:ext uri="{FF2B5EF4-FFF2-40B4-BE49-F238E27FC236}">
                      <a16:creationId xmlns:a16="http://schemas.microsoft.com/office/drawing/2014/main" id="{01E8896D-93D6-EF42-B2C4-3A496224D828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11" name="Ellips 1310">
                  <a:extLst>
                    <a:ext uri="{FF2B5EF4-FFF2-40B4-BE49-F238E27FC236}">
                      <a16:creationId xmlns:a16="http://schemas.microsoft.com/office/drawing/2014/main" id="{8628E70F-D1B9-E849-B67F-DFF9C836339C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304" name="Grupp 1303">
                <a:extLst>
                  <a:ext uri="{FF2B5EF4-FFF2-40B4-BE49-F238E27FC236}">
                    <a16:creationId xmlns:a16="http://schemas.microsoft.com/office/drawing/2014/main" id="{BD0DD45E-A12B-0344-9DE4-6C63B2A30808}"/>
                  </a:ext>
                </a:extLst>
              </p:cNvPr>
              <p:cNvGrpSpPr/>
              <p:nvPr/>
            </p:nvGrpSpPr>
            <p:grpSpPr>
              <a:xfrm>
                <a:off x="6553579" y="5173061"/>
                <a:ext cx="272121" cy="247294"/>
                <a:chOff x="5312228" y="3540935"/>
                <a:chExt cx="272121" cy="247294"/>
              </a:xfrm>
            </p:grpSpPr>
            <p:sp>
              <p:nvSpPr>
                <p:cNvPr id="1308" name="Rektangel med rundade hörn 1307">
                  <a:extLst>
                    <a:ext uri="{FF2B5EF4-FFF2-40B4-BE49-F238E27FC236}">
                      <a16:creationId xmlns:a16="http://schemas.microsoft.com/office/drawing/2014/main" id="{6D4A416E-B350-E742-A562-DF761B2B51E1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09" name="Ellips 1308">
                  <a:extLst>
                    <a:ext uri="{FF2B5EF4-FFF2-40B4-BE49-F238E27FC236}">
                      <a16:creationId xmlns:a16="http://schemas.microsoft.com/office/drawing/2014/main" id="{8CAAFDC8-83C1-3F4B-BD24-D15FB283E2F9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305" name="Grupp 1304">
                <a:extLst>
                  <a:ext uri="{FF2B5EF4-FFF2-40B4-BE49-F238E27FC236}">
                    <a16:creationId xmlns:a16="http://schemas.microsoft.com/office/drawing/2014/main" id="{9A6A1BE5-C69D-0847-B013-5913DC19DF84}"/>
                  </a:ext>
                </a:extLst>
              </p:cNvPr>
              <p:cNvGrpSpPr/>
              <p:nvPr/>
            </p:nvGrpSpPr>
            <p:grpSpPr>
              <a:xfrm>
                <a:off x="6553579" y="5420355"/>
                <a:ext cx="272121" cy="247294"/>
                <a:chOff x="5312228" y="3540935"/>
                <a:chExt cx="272121" cy="247294"/>
              </a:xfrm>
            </p:grpSpPr>
            <p:sp>
              <p:nvSpPr>
                <p:cNvPr id="1306" name="Rektangel med rundade hörn 1305">
                  <a:extLst>
                    <a:ext uri="{FF2B5EF4-FFF2-40B4-BE49-F238E27FC236}">
                      <a16:creationId xmlns:a16="http://schemas.microsoft.com/office/drawing/2014/main" id="{0B37D82A-6B19-D043-BDCC-EF9B68F9F1FA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07" name="Ellips 1306">
                  <a:extLst>
                    <a:ext uri="{FF2B5EF4-FFF2-40B4-BE49-F238E27FC236}">
                      <a16:creationId xmlns:a16="http://schemas.microsoft.com/office/drawing/2014/main" id="{3521A191-A052-6B4D-9CF1-9D70A5CD6984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</p:grpSp>
        <p:grpSp>
          <p:nvGrpSpPr>
            <p:cNvPr id="1251" name="Grupp 1250">
              <a:extLst>
                <a:ext uri="{FF2B5EF4-FFF2-40B4-BE49-F238E27FC236}">
                  <a16:creationId xmlns:a16="http://schemas.microsoft.com/office/drawing/2014/main" id="{DDABD9F9-F069-3B45-905D-E7ACC909AD0B}"/>
                </a:ext>
              </a:extLst>
            </p:cNvPr>
            <p:cNvGrpSpPr/>
            <p:nvPr/>
          </p:nvGrpSpPr>
          <p:grpSpPr>
            <a:xfrm rot="5400000">
              <a:off x="5412800" y="-278176"/>
              <a:ext cx="469309" cy="6832666"/>
              <a:chOff x="6547548" y="4183985"/>
              <a:chExt cx="278152" cy="1236370"/>
            </a:xfrm>
          </p:grpSpPr>
          <p:sp>
            <p:nvSpPr>
              <p:cNvPr id="1285" name="Rektangel med rundade hörn 1284">
                <a:extLst>
                  <a:ext uri="{FF2B5EF4-FFF2-40B4-BE49-F238E27FC236}">
                    <a16:creationId xmlns:a16="http://schemas.microsoft.com/office/drawing/2014/main" id="{AD79D426-6592-FE41-8452-7368F376A2D0}"/>
                  </a:ext>
                </a:extLst>
              </p:cNvPr>
              <p:cNvSpPr/>
              <p:nvPr/>
            </p:nvSpPr>
            <p:spPr>
              <a:xfrm>
                <a:off x="6547548" y="4183985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86" name="Ellips 1285">
                <a:extLst>
                  <a:ext uri="{FF2B5EF4-FFF2-40B4-BE49-F238E27FC236}">
                    <a16:creationId xmlns:a16="http://schemas.microsoft.com/office/drawing/2014/main" id="{D542E6A3-0AA6-2F46-81D6-98E419357417}"/>
                  </a:ext>
                </a:extLst>
              </p:cNvPr>
              <p:cNvSpPr/>
              <p:nvPr/>
            </p:nvSpPr>
            <p:spPr>
              <a:xfrm>
                <a:off x="6610402" y="4244991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87" name="Rektangel med rundade hörn 1286">
                <a:extLst>
                  <a:ext uri="{FF2B5EF4-FFF2-40B4-BE49-F238E27FC236}">
                    <a16:creationId xmlns:a16="http://schemas.microsoft.com/office/drawing/2014/main" id="{F6E0D4CF-B97F-D14A-BA14-30DB80655EA6}"/>
                  </a:ext>
                </a:extLst>
              </p:cNvPr>
              <p:cNvSpPr/>
              <p:nvPr/>
            </p:nvSpPr>
            <p:spPr>
              <a:xfrm>
                <a:off x="6548303" y="4429310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88" name="Ellips 1287">
                <a:extLst>
                  <a:ext uri="{FF2B5EF4-FFF2-40B4-BE49-F238E27FC236}">
                    <a16:creationId xmlns:a16="http://schemas.microsoft.com/office/drawing/2014/main" id="{B66185F3-7CD8-A541-B90D-6633C18D9921}"/>
                  </a:ext>
                </a:extLst>
              </p:cNvPr>
              <p:cNvSpPr/>
              <p:nvPr/>
            </p:nvSpPr>
            <p:spPr>
              <a:xfrm>
                <a:off x="6611157" y="4490316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89" name="Rektangel med rundade hörn 1288">
                <a:extLst>
                  <a:ext uri="{FF2B5EF4-FFF2-40B4-BE49-F238E27FC236}">
                    <a16:creationId xmlns:a16="http://schemas.microsoft.com/office/drawing/2014/main" id="{5600CC17-D51E-3F46-9C13-5594D9B4ACC1}"/>
                  </a:ext>
                </a:extLst>
              </p:cNvPr>
              <p:cNvSpPr/>
              <p:nvPr/>
            </p:nvSpPr>
            <p:spPr>
              <a:xfrm>
                <a:off x="6547785" y="4680442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90" name="Ellips 1289">
                <a:extLst>
                  <a:ext uri="{FF2B5EF4-FFF2-40B4-BE49-F238E27FC236}">
                    <a16:creationId xmlns:a16="http://schemas.microsoft.com/office/drawing/2014/main" id="{F605AC74-61F6-8F47-8338-6A6B9261CC5F}"/>
                  </a:ext>
                </a:extLst>
              </p:cNvPr>
              <p:cNvSpPr/>
              <p:nvPr/>
            </p:nvSpPr>
            <p:spPr>
              <a:xfrm>
                <a:off x="6610639" y="4741448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1291" name="Grupp 1290">
                <a:extLst>
                  <a:ext uri="{FF2B5EF4-FFF2-40B4-BE49-F238E27FC236}">
                    <a16:creationId xmlns:a16="http://schemas.microsoft.com/office/drawing/2014/main" id="{237CE507-AE45-B74B-9195-1660D065162E}"/>
                  </a:ext>
                </a:extLst>
              </p:cNvPr>
              <p:cNvGrpSpPr/>
              <p:nvPr/>
            </p:nvGrpSpPr>
            <p:grpSpPr>
              <a:xfrm>
                <a:off x="6553579" y="4927736"/>
                <a:ext cx="272121" cy="247294"/>
                <a:chOff x="5312228" y="3540935"/>
                <a:chExt cx="272121" cy="247294"/>
              </a:xfrm>
            </p:grpSpPr>
            <p:sp>
              <p:nvSpPr>
                <p:cNvPr id="1295" name="Rektangel med rundade hörn 1294">
                  <a:extLst>
                    <a:ext uri="{FF2B5EF4-FFF2-40B4-BE49-F238E27FC236}">
                      <a16:creationId xmlns:a16="http://schemas.microsoft.com/office/drawing/2014/main" id="{BC298D07-DE57-4546-AC54-3C033A58760D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96" name="Ellips 1295">
                  <a:extLst>
                    <a:ext uri="{FF2B5EF4-FFF2-40B4-BE49-F238E27FC236}">
                      <a16:creationId xmlns:a16="http://schemas.microsoft.com/office/drawing/2014/main" id="{3B595B6E-DE09-FF42-A9AB-4D320EE04C3A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292" name="Grupp 1291">
                <a:extLst>
                  <a:ext uri="{FF2B5EF4-FFF2-40B4-BE49-F238E27FC236}">
                    <a16:creationId xmlns:a16="http://schemas.microsoft.com/office/drawing/2014/main" id="{042848CA-C198-454D-B9FC-79AF6E96E034}"/>
                  </a:ext>
                </a:extLst>
              </p:cNvPr>
              <p:cNvGrpSpPr/>
              <p:nvPr/>
            </p:nvGrpSpPr>
            <p:grpSpPr>
              <a:xfrm>
                <a:off x="6553579" y="5173061"/>
                <a:ext cx="272121" cy="247294"/>
                <a:chOff x="5312228" y="3540935"/>
                <a:chExt cx="272121" cy="247294"/>
              </a:xfrm>
            </p:grpSpPr>
            <p:sp>
              <p:nvSpPr>
                <p:cNvPr id="1293" name="Rektangel med rundade hörn 1292">
                  <a:extLst>
                    <a:ext uri="{FF2B5EF4-FFF2-40B4-BE49-F238E27FC236}">
                      <a16:creationId xmlns:a16="http://schemas.microsoft.com/office/drawing/2014/main" id="{FCB48988-0457-CA47-82DE-9F9C1EB5C987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94" name="Ellips 1293">
                  <a:extLst>
                    <a:ext uri="{FF2B5EF4-FFF2-40B4-BE49-F238E27FC236}">
                      <a16:creationId xmlns:a16="http://schemas.microsoft.com/office/drawing/2014/main" id="{CD0450E8-4667-A04B-B92E-9ECB9D9673ED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</p:grpSp>
        <p:grpSp>
          <p:nvGrpSpPr>
            <p:cNvPr id="1252" name="Grupp 1251">
              <a:extLst>
                <a:ext uri="{FF2B5EF4-FFF2-40B4-BE49-F238E27FC236}">
                  <a16:creationId xmlns:a16="http://schemas.microsoft.com/office/drawing/2014/main" id="{37A951FC-0253-F14D-931F-8EE37BDA4156}"/>
                </a:ext>
              </a:extLst>
            </p:cNvPr>
            <p:cNvGrpSpPr/>
            <p:nvPr/>
          </p:nvGrpSpPr>
          <p:grpSpPr>
            <a:xfrm rot="5400000">
              <a:off x="5539223" y="-993226"/>
              <a:ext cx="227276" cy="6821855"/>
              <a:chOff x="6547785" y="4429310"/>
              <a:chExt cx="277915" cy="991045"/>
            </a:xfrm>
          </p:grpSpPr>
          <p:sp>
            <p:nvSpPr>
              <p:cNvPr id="1275" name="Rektangel med rundade hörn 1274">
                <a:extLst>
                  <a:ext uri="{FF2B5EF4-FFF2-40B4-BE49-F238E27FC236}">
                    <a16:creationId xmlns:a16="http://schemas.microsoft.com/office/drawing/2014/main" id="{4027BC68-109F-864D-B053-EECDB3861ECD}"/>
                  </a:ext>
                </a:extLst>
              </p:cNvPr>
              <p:cNvSpPr/>
              <p:nvPr/>
            </p:nvSpPr>
            <p:spPr>
              <a:xfrm>
                <a:off x="6548303" y="4429310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76" name="Ellips 1275">
                <a:extLst>
                  <a:ext uri="{FF2B5EF4-FFF2-40B4-BE49-F238E27FC236}">
                    <a16:creationId xmlns:a16="http://schemas.microsoft.com/office/drawing/2014/main" id="{EAB09913-3E44-FF4E-876B-1252E175B011}"/>
                  </a:ext>
                </a:extLst>
              </p:cNvPr>
              <p:cNvSpPr/>
              <p:nvPr/>
            </p:nvSpPr>
            <p:spPr>
              <a:xfrm>
                <a:off x="6611157" y="4490316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77" name="Rektangel med rundade hörn 1276">
                <a:extLst>
                  <a:ext uri="{FF2B5EF4-FFF2-40B4-BE49-F238E27FC236}">
                    <a16:creationId xmlns:a16="http://schemas.microsoft.com/office/drawing/2014/main" id="{E75107C6-FE1D-4E4A-B861-0162E1522299}"/>
                  </a:ext>
                </a:extLst>
              </p:cNvPr>
              <p:cNvSpPr/>
              <p:nvPr/>
            </p:nvSpPr>
            <p:spPr>
              <a:xfrm>
                <a:off x="6547785" y="4680442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78" name="Ellips 1277">
                <a:extLst>
                  <a:ext uri="{FF2B5EF4-FFF2-40B4-BE49-F238E27FC236}">
                    <a16:creationId xmlns:a16="http://schemas.microsoft.com/office/drawing/2014/main" id="{53726284-5480-0648-9800-C7199A34BCA9}"/>
                  </a:ext>
                </a:extLst>
              </p:cNvPr>
              <p:cNvSpPr/>
              <p:nvPr/>
            </p:nvSpPr>
            <p:spPr>
              <a:xfrm>
                <a:off x="6610639" y="4741448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1279" name="Grupp 1278">
                <a:extLst>
                  <a:ext uri="{FF2B5EF4-FFF2-40B4-BE49-F238E27FC236}">
                    <a16:creationId xmlns:a16="http://schemas.microsoft.com/office/drawing/2014/main" id="{A1EB1342-8EC4-9A45-ABB3-A456638D6B0B}"/>
                  </a:ext>
                </a:extLst>
              </p:cNvPr>
              <p:cNvGrpSpPr/>
              <p:nvPr/>
            </p:nvGrpSpPr>
            <p:grpSpPr>
              <a:xfrm>
                <a:off x="6553579" y="4927736"/>
                <a:ext cx="272121" cy="247294"/>
                <a:chOff x="5312228" y="3540935"/>
                <a:chExt cx="272121" cy="247294"/>
              </a:xfrm>
            </p:grpSpPr>
            <p:sp>
              <p:nvSpPr>
                <p:cNvPr id="1283" name="Rektangel med rundade hörn 1282">
                  <a:extLst>
                    <a:ext uri="{FF2B5EF4-FFF2-40B4-BE49-F238E27FC236}">
                      <a16:creationId xmlns:a16="http://schemas.microsoft.com/office/drawing/2014/main" id="{A9BE0FEE-E4EB-4A40-A2CC-8F2E2C76DE00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84" name="Ellips 1283">
                  <a:extLst>
                    <a:ext uri="{FF2B5EF4-FFF2-40B4-BE49-F238E27FC236}">
                      <a16:creationId xmlns:a16="http://schemas.microsoft.com/office/drawing/2014/main" id="{2F3710CB-9E47-0E46-9799-431B038AC88C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280" name="Grupp 1279">
                <a:extLst>
                  <a:ext uri="{FF2B5EF4-FFF2-40B4-BE49-F238E27FC236}">
                    <a16:creationId xmlns:a16="http://schemas.microsoft.com/office/drawing/2014/main" id="{02EAB9E4-F888-9843-8BA8-8613FFA6054D}"/>
                  </a:ext>
                </a:extLst>
              </p:cNvPr>
              <p:cNvGrpSpPr/>
              <p:nvPr/>
            </p:nvGrpSpPr>
            <p:grpSpPr>
              <a:xfrm>
                <a:off x="6553579" y="5173061"/>
                <a:ext cx="272121" cy="247294"/>
                <a:chOff x="5312228" y="3540935"/>
                <a:chExt cx="272121" cy="247294"/>
              </a:xfrm>
            </p:grpSpPr>
            <p:sp>
              <p:nvSpPr>
                <p:cNvPr id="1281" name="Rektangel med rundade hörn 1280">
                  <a:extLst>
                    <a:ext uri="{FF2B5EF4-FFF2-40B4-BE49-F238E27FC236}">
                      <a16:creationId xmlns:a16="http://schemas.microsoft.com/office/drawing/2014/main" id="{C8982DE7-0D3B-A844-B240-41C1F4D228DA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82" name="Ellips 1281">
                  <a:extLst>
                    <a:ext uri="{FF2B5EF4-FFF2-40B4-BE49-F238E27FC236}">
                      <a16:creationId xmlns:a16="http://schemas.microsoft.com/office/drawing/2014/main" id="{F2F3F55E-80DD-5D49-996F-98E481F895A2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</p:grpSp>
        <p:grpSp>
          <p:nvGrpSpPr>
            <p:cNvPr id="1253" name="Grupp 1252">
              <a:extLst>
                <a:ext uri="{FF2B5EF4-FFF2-40B4-BE49-F238E27FC236}">
                  <a16:creationId xmlns:a16="http://schemas.microsoft.com/office/drawing/2014/main" id="{AC201D57-60B1-B643-A6C5-6764BCD9123D}"/>
                </a:ext>
              </a:extLst>
            </p:cNvPr>
            <p:cNvGrpSpPr/>
            <p:nvPr/>
          </p:nvGrpSpPr>
          <p:grpSpPr>
            <a:xfrm>
              <a:off x="1973367" y="3991103"/>
              <a:ext cx="7117397" cy="723940"/>
              <a:chOff x="2005451" y="3824709"/>
              <a:chExt cx="9068728" cy="922418"/>
            </a:xfrm>
          </p:grpSpPr>
          <p:grpSp>
            <p:nvGrpSpPr>
              <p:cNvPr id="1254" name="Grupp 1253">
                <a:extLst>
                  <a:ext uri="{FF2B5EF4-FFF2-40B4-BE49-F238E27FC236}">
                    <a16:creationId xmlns:a16="http://schemas.microsoft.com/office/drawing/2014/main" id="{8F74AD67-0B30-0F4B-AF7D-3DD093D6CAA9}"/>
                  </a:ext>
                </a:extLst>
              </p:cNvPr>
              <p:cNvGrpSpPr/>
              <p:nvPr/>
            </p:nvGrpSpPr>
            <p:grpSpPr>
              <a:xfrm rot="5400000">
                <a:off x="10078160" y="3726133"/>
                <a:ext cx="897443" cy="1094595"/>
                <a:chOff x="5312228" y="3540935"/>
                <a:chExt cx="272121" cy="247294"/>
              </a:xfrm>
            </p:grpSpPr>
            <p:sp>
              <p:nvSpPr>
                <p:cNvPr id="1273" name="Rektangel med rundade hörn 1272">
                  <a:extLst>
                    <a:ext uri="{FF2B5EF4-FFF2-40B4-BE49-F238E27FC236}">
                      <a16:creationId xmlns:a16="http://schemas.microsoft.com/office/drawing/2014/main" id="{EAC2B324-AE56-064C-B7E2-9C542ED99EE6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74" name="Ellips 1273">
                  <a:extLst>
                    <a:ext uri="{FF2B5EF4-FFF2-40B4-BE49-F238E27FC236}">
                      <a16:creationId xmlns:a16="http://schemas.microsoft.com/office/drawing/2014/main" id="{EF0224F1-3AB5-9D4D-B0AB-61063ABA0462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sp>
            <p:nvSpPr>
              <p:cNvPr id="1255" name="Rektangel med rundade hörn 1254">
                <a:extLst>
                  <a:ext uri="{FF2B5EF4-FFF2-40B4-BE49-F238E27FC236}">
                    <a16:creationId xmlns:a16="http://schemas.microsoft.com/office/drawing/2014/main" id="{78A7F4D1-6937-8444-996F-75A404E14056}"/>
                  </a:ext>
                </a:extLst>
              </p:cNvPr>
              <p:cNvSpPr/>
              <p:nvPr/>
            </p:nvSpPr>
            <p:spPr>
              <a:xfrm rot="5400000">
                <a:off x="8992280" y="3726133"/>
                <a:ext cx="897443" cy="1094595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56" name="Ellips 1255">
                <a:extLst>
                  <a:ext uri="{FF2B5EF4-FFF2-40B4-BE49-F238E27FC236}">
                    <a16:creationId xmlns:a16="http://schemas.microsoft.com/office/drawing/2014/main" id="{1D18E82E-F0E6-704A-9CFD-7D3FEB551ED5}"/>
                  </a:ext>
                </a:extLst>
              </p:cNvPr>
              <p:cNvSpPr/>
              <p:nvPr/>
            </p:nvSpPr>
            <p:spPr>
              <a:xfrm rot="5400000">
                <a:off x="9178181" y="4024732"/>
                <a:ext cx="532821" cy="547355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57" name="Rektangel med rundade hörn 1256">
                <a:extLst>
                  <a:ext uri="{FF2B5EF4-FFF2-40B4-BE49-F238E27FC236}">
                    <a16:creationId xmlns:a16="http://schemas.microsoft.com/office/drawing/2014/main" id="{4DF47B9F-5421-984E-A3C1-C8253A75DE45}"/>
                  </a:ext>
                </a:extLst>
              </p:cNvPr>
              <p:cNvSpPr/>
              <p:nvPr/>
            </p:nvSpPr>
            <p:spPr>
              <a:xfrm rot="5400000">
                <a:off x="7906400" y="3731218"/>
                <a:ext cx="897443" cy="1094595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58" name="Ellips 1257">
                <a:extLst>
                  <a:ext uri="{FF2B5EF4-FFF2-40B4-BE49-F238E27FC236}">
                    <a16:creationId xmlns:a16="http://schemas.microsoft.com/office/drawing/2014/main" id="{5115C94D-DBF9-A647-BB73-EAA3C7F2812D}"/>
                  </a:ext>
                </a:extLst>
              </p:cNvPr>
              <p:cNvSpPr/>
              <p:nvPr/>
            </p:nvSpPr>
            <p:spPr>
              <a:xfrm rot="5400000">
                <a:off x="8092301" y="4029817"/>
                <a:ext cx="532821" cy="547355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59" name="Rektangel med rundade hörn 1258">
                <a:extLst>
                  <a:ext uri="{FF2B5EF4-FFF2-40B4-BE49-F238E27FC236}">
                    <a16:creationId xmlns:a16="http://schemas.microsoft.com/office/drawing/2014/main" id="{1B9C61C6-F29C-FB4F-BBFB-2A371ADABD52}"/>
                  </a:ext>
                </a:extLst>
              </p:cNvPr>
              <p:cNvSpPr/>
              <p:nvPr/>
            </p:nvSpPr>
            <p:spPr>
              <a:xfrm rot="5400000">
                <a:off x="6820520" y="3733708"/>
                <a:ext cx="897443" cy="1094595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60" name="Ellips 1259">
                <a:extLst>
                  <a:ext uri="{FF2B5EF4-FFF2-40B4-BE49-F238E27FC236}">
                    <a16:creationId xmlns:a16="http://schemas.microsoft.com/office/drawing/2014/main" id="{6D7303E0-BD87-5A42-BD1E-5DF48C3B06F9}"/>
                  </a:ext>
                </a:extLst>
              </p:cNvPr>
              <p:cNvSpPr/>
              <p:nvPr/>
            </p:nvSpPr>
            <p:spPr>
              <a:xfrm rot="5400000">
                <a:off x="7006421" y="4032307"/>
                <a:ext cx="532821" cy="547355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61" name="Rektangel med rundade hörn 1260">
                <a:extLst>
                  <a:ext uri="{FF2B5EF4-FFF2-40B4-BE49-F238E27FC236}">
                    <a16:creationId xmlns:a16="http://schemas.microsoft.com/office/drawing/2014/main" id="{451C2DEE-255E-EE44-83BA-62F1E5358B18}"/>
                  </a:ext>
                </a:extLst>
              </p:cNvPr>
              <p:cNvSpPr/>
              <p:nvPr/>
            </p:nvSpPr>
            <p:spPr>
              <a:xfrm rot="5400000">
                <a:off x="5708937" y="3732000"/>
                <a:ext cx="897443" cy="1094595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62" name="Ellips 1261">
                <a:extLst>
                  <a:ext uri="{FF2B5EF4-FFF2-40B4-BE49-F238E27FC236}">
                    <a16:creationId xmlns:a16="http://schemas.microsoft.com/office/drawing/2014/main" id="{E5A18745-A813-894B-98FC-353ACD78453B}"/>
                  </a:ext>
                </a:extLst>
              </p:cNvPr>
              <p:cNvSpPr/>
              <p:nvPr/>
            </p:nvSpPr>
            <p:spPr>
              <a:xfrm rot="5400000">
                <a:off x="5894838" y="4030599"/>
                <a:ext cx="532821" cy="547355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1263" name="Grupp 1262">
                <a:extLst>
                  <a:ext uri="{FF2B5EF4-FFF2-40B4-BE49-F238E27FC236}">
                    <a16:creationId xmlns:a16="http://schemas.microsoft.com/office/drawing/2014/main" id="{322FFB4D-6B9B-4F44-B2BB-CB1519D4BF4B}"/>
                  </a:ext>
                </a:extLst>
              </p:cNvPr>
              <p:cNvGrpSpPr/>
              <p:nvPr/>
            </p:nvGrpSpPr>
            <p:grpSpPr>
              <a:xfrm rot="5400000">
                <a:off x="4614341" y="3751108"/>
                <a:ext cx="897443" cy="1094595"/>
                <a:chOff x="5312228" y="3540935"/>
                <a:chExt cx="272121" cy="247294"/>
              </a:xfrm>
            </p:grpSpPr>
            <p:sp>
              <p:nvSpPr>
                <p:cNvPr id="1271" name="Rektangel med rundade hörn 1270">
                  <a:extLst>
                    <a:ext uri="{FF2B5EF4-FFF2-40B4-BE49-F238E27FC236}">
                      <a16:creationId xmlns:a16="http://schemas.microsoft.com/office/drawing/2014/main" id="{E5C28FDD-534B-9D42-A210-6A84F1AAE2C2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72" name="Ellips 1271">
                  <a:extLst>
                    <a:ext uri="{FF2B5EF4-FFF2-40B4-BE49-F238E27FC236}">
                      <a16:creationId xmlns:a16="http://schemas.microsoft.com/office/drawing/2014/main" id="{AFA4969A-41F1-8E45-AC67-B085C0B72934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264" name="Grupp 1263">
                <a:extLst>
                  <a:ext uri="{FF2B5EF4-FFF2-40B4-BE49-F238E27FC236}">
                    <a16:creationId xmlns:a16="http://schemas.microsoft.com/office/drawing/2014/main" id="{EB015F82-0980-D142-9978-887403E30593}"/>
                  </a:ext>
                </a:extLst>
              </p:cNvPr>
              <p:cNvGrpSpPr/>
              <p:nvPr/>
            </p:nvGrpSpPr>
            <p:grpSpPr>
              <a:xfrm rot="5400000">
                <a:off x="3528461" y="3751108"/>
                <a:ext cx="897443" cy="1094595"/>
                <a:chOff x="5312228" y="3540935"/>
                <a:chExt cx="272121" cy="247294"/>
              </a:xfrm>
            </p:grpSpPr>
            <p:sp>
              <p:nvSpPr>
                <p:cNvPr id="1269" name="Rektangel med rundade hörn 1268">
                  <a:extLst>
                    <a:ext uri="{FF2B5EF4-FFF2-40B4-BE49-F238E27FC236}">
                      <a16:creationId xmlns:a16="http://schemas.microsoft.com/office/drawing/2014/main" id="{D724AF26-F5CB-F24A-9D3A-91FC9FFBCA38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70" name="Ellips 1269">
                  <a:extLst>
                    <a:ext uri="{FF2B5EF4-FFF2-40B4-BE49-F238E27FC236}">
                      <a16:creationId xmlns:a16="http://schemas.microsoft.com/office/drawing/2014/main" id="{C4100FF9-801B-C54E-9D62-BBB084EF30B6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265" name="Grupp 1264">
                <a:extLst>
                  <a:ext uri="{FF2B5EF4-FFF2-40B4-BE49-F238E27FC236}">
                    <a16:creationId xmlns:a16="http://schemas.microsoft.com/office/drawing/2014/main" id="{639074FC-24A0-8A4E-8CCC-6E12F38013EB}"/>
                  </a:ext>
                </a:extLst>
              </p:cNvPr>
              <p:cNvGrpSpPr/>
              <p:nvPr/>
            </p:nvGrpSpPr>
            <p:grpSpPr>
              <a:xfrm rot="5400000">
                <a:off x="2433866" y="3751108"/>
                <a:ext cx="897443" cy="1094595"/>
                <a:chOff x="5312228" y="3540935"/>
                <a:chExt cx="272121" cy="247294"/>
              </a:xfrm>
            </p:grpSpPr>
            <p:sp>
              <p:nvSpPr>
                <p:cNvPr id="1267" name="Rektangel med rundade hörn 1266">
                  <a:extLst>
                    <a:ext uri="{FF2B5EF4-FFF2-40B4-BE49-F238E27FC236}">
                      <a16:creationId xmlns:a16="http://schemas.microsoft.com/office/drawing/2014/main" id="{38731AB5-2413-DD44-93E0-41FF7E65AA24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68" name="Ellips 1267">
                  <a:extLst>
                    <a:ext uri="{FF2B5EF4-FFF2-40B4-BE49-F238E27FC236}">
                      <a16:creationId xmlns:a16="http://schemas.microsoft.com/office/drawing/2014/main" id="{08153DD0-326A-2D40-B710-F9945A585FEB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cxnSp>
            <p:nvCxnSpPr>
              <p:cNvPr id="1266" name="Rak 1265">
                <a:extLst>
                  <a:ext uri="{FF2B5EF4-FFF2-40B4-BE49-F238E27FC236}">
                    <a16:creationId xmlns:a16="http://schemas.microsoft.com/office/drawing/2014/main" id="{FB22EF51-1D36-4947-8A22-32BC4D1C757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539815" y="200508"/>
                <a:ext cx="0" cy="9068728"/>
              </a:xfrm>
              <a:prstGeom prst="lin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upp 6">
            <a:extLst>
              <a:ext uri="{FF2B5EF4-FFF2-40B4-BE49-F238E27FC236}">
                <a16:creationId xmlns:a16="http://schemas.microsoft.com/office/drawing/2014/main" id="{5CBF6E27-0116-5246-A7A7-81B7AEF1374F}"/>
              </a:ext>
            </a:extLst>
          </p:cNvPr>
          <p:cNvGrpSpPr/>
          <p:nvPr/>
        </p:nvGrpSpPr>
        <p:grpSpPr>
          <a:xfrm>
            <a:off x="4115674" y="3638439"/>
            <a:ext cx="3107256" cy="639648"/>
            <a:chOff x="4115674" y="3638439"/>
            <a:chExt cx="3107256" cy="639648"/>
          </a:xfrm>
        </p:grpSpPr>
        <p:sp>
          <p:nvSpPr>
            <p:cNvPr id="1343" name="Frihandsfigur 1342">
              <a:extLst>
                <a:ext uri="{FF2B5EF4-FFF2-40B4-BE49-F238E27FC236}">
                  <a16:creationId xmlns:a16="http://schemas.microsoft.com/office/drawing/2014/main" id="{D9E70632-6236-584D-AEF5-078E036A3FB0}"/>
                </a:ext>
              </a:extLst>
            </p:cNvPr>
            <p:cNvSpPr/>
            <p:nvPr/>
          </p:nvSpPr>
          <p:spPr>
            <a:xfrm>
              <a:off x="6687434" y="3650539"/>
              <a:ext cx="535496" cy="387806"/>
            </a:xfrm>
            <a:custGeom>
              <a:avLst/>
              <a:gdLst>
                <a:gd name="connsiteX0" fmla="*/ 0 w 457217"/>
                <a:gd name="connsiteY0" fmla="*/ 313267 h 338667"/>
                <a:gd name="connsiteX1" fmla="*/ 59267 w 457217"/>
                <a:gd name="connsiteY1" fmla="*/ 321733 h 338667"/>
                <a:gd name="connsiteX2" fmla="*/ 93133 w 457217"/>
                <a:gd name="connsiteY2" fmla="*/ 330200 h 338667"/>
                <a:gd name="connsiteX3" fmla="*/ 135467 w 457217"/>
                <a:gd name="connsiteY3" fmla="*/ 338667 h 338667"/>
                <a:gd name="connsiteX4" fmla="*/ 262467 w 457217"/>
                <a:gd name="connsiteY4" fmla="*/ 330200 h 338667"/>
                <a:gd name="connsiteX5" fmla="*/ 313267 w 457217"/>
                <a:gd name="connsiteY5" fmla="*/ 313267 h 338667"/>
                <a:gd name="connsiteX6" fmla="*/ 338667 w 457217"/>
                <a:gd name="connsiteY6" fmla="*/ 304800 h 338667"/>
                <a:gd name="connsiteX7" fmla="*/ 381000 w 457217"/>
                <a:gd name="connsiteY7" fmla="*/ 270933 h 338667"/>
                <a:gd name="connsiteX8" fmla="*/ 406400 w 457217"/>
                <a:gd name="connsiteY8" fmla="*/ 194733 h 338667"/>
                <a:gd name="connsiteX9" fmla="*/ 414867 w 457217"/>
                <a:gd name="connsiteY9" fmla="*/ 169333 h 338667"/>
                <a:gd name="connsiteX10" fmla="*/ 431800 w 457217"/>
                <a:gd name="connsiteY10" fmla="*/ 143933 h 338667"/>
                <a:gd name="connsiteX11" fmla="*/ 448733 w 457217"/>
                <a:gd name="connsiteY11" fmla="*/ 76200 h 338667"/>
                <a:gd name="connsiteX12" fmla="*/ 457200 w 457217"/>
                <a:gd name="connsiteY12" fmla="*/ 0 h 33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17" h="338667">
                  <a:moveTo>
                    <a:pt x="0" y="313267"/>
                  </a:moveTo>
                  <a:cubicBezTo>
                    <a:pt x="19756" y="316089"/>
                    <a:pt x="39633" y="318163"/>
                    <a:pt x="59267" y="321733"/>
                  </a:cubicBezTo>
                  <a:cubicBezTo>
                    <a:pt x="70715" y="323815"/>
                    <a:pt x="81774" y="327676"/>
                    <a:pt x="93133" y="330200"/>
                  </a:cubicBezTo>
                  <a:cubicBezTo>
                    <a:pt x="107181" y="333322"/>
                    <a:pt x="121356" y="335845"/>
                    <a:pt x="135467" y="338667"/>
                  </a:cubicBezTo>
                  <a:cubicBezTo>
                    <a:pt x="177800" y="335845"/>
                    <a:pt x="220466" y="336200"/>
                    <a:pt x="262467" y="330200"/>
                  </a:cubicBezTo>
                  <a:cubicBezTo>
                    <a:pt x="280137" y="327676"/>
                    <a:pt x="296334" y="318911"/>
                    <a:pt x="313267" y="313267"/>
                  </a:cubicBezTo>
                  <a:cubicBezTo>
                    <a:pt x="321734" y="310445"/>
                    <a:pt x="331241" y="309750"/>
                    <a:pt x="338667" y="304800"/>
                  </a:cubicBezTo>
                  <a:cubicBezTo>
                    <a:pt x="370709" y="283439"/>
                    <a:pt x="356872" y="295062"/>
                    <a:pt x="381000" y="270933"/>
                  </a:cubicBezTo>
                  <a:lnTo>
                    <a:pt x="406400" y="194733"/>
                  </a:lnTo>
                  <a:cubicBezTo>
                    <a:pt x="409222" y="186266"/>
                    <a:pt x="409917" y="176759"/>
                    <a:pt x="414867" y="169333"/>
                  </a:cubicBezTo>
                  <a:cubicBezTo>
                    <a:pt x="420511" y="160866"/>
                    <a:pt x="427249" y="153034"/>
                    <a:pt x="431800" y="143933"/>
                  </a:cubicBezTo>
                  <a:cubicBezTo>
                    <a:pt x="439980" y="127572"/>
                    <a:pt x="446317" y="90696"/>
                    <a:pt x="448733" y="76200"/>
                  </a:cubicBezTo>
                  <a:cubicBezTo>
                    <a:pt x="457998" y="20607"/>
                    <a:pt x="457200" y="34270"/>
                    <a:pt x="457200" y="0"/>
                  </a:cubicBez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8" name="Frihandsfigur 157">
              <a:extLst>
                <a:ext uri="{FF2B5EF4-FFF2-40B4-BE49-F238E27FC236}">
                  <a16:creationId xmlns:a16="http://schemas.microsoft.com/office/drawing/2014/main" id="{28BB8B5E-5B9F-684E-A935-6A643CE4F0B8}"/>
                </a:ext>
              </a:extLst>
            </p:cNvPr>
            <p:cNvSpPr/>
            <p:nvPr/>
          </p:nvSpPr>
          <p:spPr>
            <a:xfrm>
              <a:off x="4775710" y="3658630"/>
              <a:ext cx="535496" cy="387806"/>
            </a:xfrm>
            <a:custGeom>
              <a:avLst/>
              <a:gdLst>
                <a:gd name="connsiteX0" fmla="*/ 0 w 457217"/>
                <a:gd name="connsiteY0" fmla="*/ 313267 h 338667"/>
                <a:gd name="connsiteX1" fmla="*/ 59267 w 457217"/>
                <a:gd name="connsiteY1" fmla="*/ 321733 h 338667"/>
                <a:gd name="connsiteX2" fmla="*/ 93133 w 457217"/>
                <a:gd name="connsiteY2" fmla="*/ 330200 h 338667"/>
                <a:gd name="connsiteX3" fmla="*/ 135467 w 457217"/>
                <a:gd name="connsiteY3" fmla="*/ 338667 h 338667"/>
                <a:gd name="connsiteX4" fmla="*/ 262467 w 457217"/>
                <a:gd name="connsiteY4" fmla="*/ 330200 h 338667"/>
                <a:gd name="connsiteX5" fmla="*/ 313267 w 457217"/>
                <a:gd name="connsiteY5" fmla="*/ 313267 h 338667"/>
                <a:gd name="connsiteX6" fmla="*/ 338667 w 457217"/>
                <a:gd name="connsiteY6" fmla="*/ 304800 h 338667"/>
                <a:gd name="connsiteX7" fmla="*/ 381000 w 457217"/>
                <a:gd name="connsiteY7" fmla="*/ 270933 h 338667"/>
                <a:gd name="connsiteX8" fmla="*/ 406400 w 457217"/>
                <a:gd name="connsiteY8" fmla="*/ 194733 h 338667"/>
                <a:gd name="connsiteX9" fmla="*/ 414867 w 457217"/>
                <a:gd name="connsiteY9" fmla="*/ 169333 h 338667"/>
                <a:gd name="connsiteX10" fmla="*/ 431800 w 457217"/>
                <a:gd name="connsiteY10" fmla="*/ 143933 h 338667"/>
                <a:gd name="connsiteX11" fmla="*/ 448733 w 457217"/>
                <a:gd name="connsiteY11" fmla="*/ 76200 h 338667"/>
                <a:gd name="connsiteX12" fmla="*/ 457200 w 457217"/>
                <a:gd name="connsiteY12" fmla="*/ 0 h 33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17" h="338667">
                  <a:moveTo>
                    <a:pt x="0" y="313267"/>
                  </a:moveTo>
                  <a:cubicBezTo>
                    <a:pt x="19756" y="316089"/>
                    <a:pt x="39633" y="318163"/>
                    <a:pt x="59267" y="321733"/>
                  </a:cubicBezTo>
                  <a:cubicBezTo>
                    <a:pt x="70715" y="323815"/>
                    <a:pt x="81774" y="327676"/>
                    <a:pt x="93133" y="330200"/>
                  </a:cubicBezTo>
                  <a:cubicBezTo>
                    <a:pt x="107181" y="333322"/>
                    <a:pt x="121356" y="335845"/>
                    <a:pt x="135467" y="338667"/>
                  </a:cubicBezTo>
                  <a:cubicBezTo>
                    <a:pt x="177800" y="335845"/>
                    <a:pt x="220466" y="336200"/>
                    <a:pt x="262467" y="330200"/>
                  </a:cubicBezTo>
                  <a:cubicBezTo>
                    <a:pt x="280137" y="327676"/>
                    <a:pt x="296334" y="318911"/>
                    <a:pt x="313267" y="313267"/>
                  </a:cubicBezTo>
                  <a:cubicBezTo>
                    <a:pt x="321734" y="310445"/>
                    <a:pt x="331241" y="309750"/>
                    <a:pt x="338667" y="304800"/>
                  </a:cubicBezTo>
                  <a:cubicBezTo>
                    <a:pt x="370709" y="283439"/>
                    <a:pt x="356872" y="295062"/>
                    <a:pt x="381000" y="270933"/>
                  </a:cubicBezTo>
                  <a:lnTo>
                    <a:pt x="406400" y="194733"/>
                  </a:lnTo>
                  <a:cubicBezTo>
                    <a:pt x="409222" y="186266"/>
                    <a:pt x="409917" y="176759"/>
                    <a:pt x="414867" y="169333"/>
                  </a:cubicBezTo>
                  <a:cubicBezTo>
                    <a:pt x="420511" y="160866"/>
                    <a:pt x="427249" y="153034"/>
                    <a:pt x="431800" y="143933"/>
                  </a:cubicBezTo>
                  <a:cubicBezTo>
                    <a:pt x="439980" y="127572"/>
                    <a:pt x="446317" y="90696"/>
                    <a:pt x="448733" y="76200"/>
                  </a:cubicBezTo>
                  <a:cubicBezTo>
                    <a:pt x="457998" y="20607"/>
                    <a:pt x="457200" y="34270"/>
                    <a:pt x="457200" y="0"/>
                  </a:cubicBez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3" name="Frihandsfigur 252">
              <a:extLst>
                <a:ext uri="{FF2B5EF4-FFF2-40B4-BE49-F238E27FC236}">
                  <a16:creationId xmlns:a16="http://schemas.microsoft.com/office/drawing/2014/main" id="{6890CEF8-0185-ED4F-B829-111B98E63578}"/>
                </a:ext>
              </a:extLst>
            </p:cNvPr>
            <p:cNvSpPr/>
            <p:nvPr/>
          </p:nvSpPr>
          <p:spPr>
            <a:xfrm>
              <a:off x="4985030" y="3649245"/>
              <a:ext cx="535496" cy="387806"/>
            </a:xfrm>
            <a:custGeom>
              <a:avLst/>
              <a:gdLst>
                <a:gd name="connsiteX0" fmla="*/ 0 w 457217"/>
                <a:gd name="connsiteY0" fmla="*/ 313267 h 338667"/>
                <a:gd name="connsiteX1" fmla="*/ 59267 w 457217"/>
                <a:gd name="connsiteY1" fmla="*/ 321733 h 338667"/>
                <a:gd name="connsiteX2" fmla="*/ 93133 w 457217"/>
                <a:gd name="connsiteY2" fmla="*/ 330200 h 338667"/>
                <a:gd name="connsiteX3" fmla="*/ 135467 w 457217"/>
                <a:gd name="connsiteY3" fmla="*/ 338667 h 338667"/>
                <a:gd name="connsiteX4" fmla="*/ 262467 w 457217"/>
                <a:gd name="connsiteY4" fmla="*/ 330200 h 338667"/>
                <a:gd name="connsiteX5" fmla="*/ 313267 w 457217"/>
                <a:gd name="connsiteY5" fmla="*/ 313267 h 338667"/>
                <a:gd name="connsiteX6" fmla="*/ 338667 w 457217"/>
                <a:gd name="connsiteY6" fmla="*/ 304800 h 338667"/>
                <a:gd name="connsiteX7" fmla="*/ 381000 w 457217"/>
                <a:gd name="connsiteY7" fmla="*/ 270933 h 338667"/>
                <a:gd name="connsiteX8" fmla="*/ 406400 w 457217"/>
                <a:gd name="connsiteY8" fmla="*/ 194733 h 338667"/>
                <a:gd name="connsiteX9" fmla="*/ 414867 w 457217"/>
                <a:gd name="connsiteY9" fmla="*/ 169333 h 338667"/>
                <a:gd name="connsiteX10" fmla="*/ 431800 w 457217"/>
                <a:gd name="connsiteY10" fmla="*/ 143933 h 338667"/>
                <a:gd name="connsiteX11" fmla="*/ 448733 w 457217"/>
                <a:gd name="connsiteY11" fmla="*/ 76200 h 338667"/>
                <a:gd name="connsiteX12" fmla="*/ 457200 w 457217"/>
                <a:gd name="connsiteY12" fmla="*/ 0 h 33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17" h="338667">
                  <a:moveTo>
                    <a:pt x="0" y="313267"/>
                  </a:moveTo>
                  <a:cubicBezTo>
                    <a:pt x="19756" y="316089"/>
                    <a:pt x="39633" y="318163"/>
                    <a:pt x="59267" y="321733"/>
                  </a:cubicBezTo>
                  <a:cubicBezTo>
                    <a:pt x="70715" y="323815"/>
                    <a:pt x="81774" y="327676"/>
                    <a:pt x="93133" y="330200"/>
                  </a:cubicBezTo>
                  <a:cubicBezTo>
                    <a:pt x="107181" y="333322"/>
                    <a:pt x="121356" y="335845"/>
                    <a:pt x="135467" y="338667"/>
                  </a:cubicBezTo>
                  <a:cubicBezTo>
                    <a:pt x="177800" y="335845"/>
                    <a:pt x="220466" y="336200"/>
                    <a:pt x="262467" y="330200"/>
                  </a:cubicBezTo>
                  <a:cubicBezTo>
                    <a:pt x="280137" y="327676"/>
                    <a:pt x="296334" y="318911"/>
                    <a:pt x="313267" y="313267"/>
                  </a:cubicBezTo>
                  <a:cubicBezTo>
                    <a:pt x="321734" y="310445"/>
                    <a:pt x="331241" y="309750"/>
                    <a:pt x="338667" y="304800"/>
                  </a:cubicBezTo>
                  <a:cubicBezTo>
                    <a:pt x="370709" y="283439"/>
                    <a:pt x="356872" y="295062"/>
                    <a:pt x="381000" y="270933"/>
                  </a:cubicBezTo>
                  <a:lnTo>
                    <a:pt x="406400" y="194733"/>
                  </a:lnTo>
                  <a:cubicBezTo>
                    <a:pt x="409222" y="186266"/>
                    <a:pt x="409917" y="176759"/>
                    <a:pt x="414867" y="169333"/>
                  </a:cubicBezTo>
                  <a:cubicBezTo>
                    <a:pt x="420511" y="160866"/>
                    <a:pt x="427249" y="153034"/>
                    <a:pt x="431800" y="143933"/>
                  </a:cubicBezTo>
                  <a:cubicBezTo>
                    <a:pt x="439980" y="127572"/>
                    <a:pt x="446317" y="90696"/>
                    <a:pt x="448733" y="76200"/>
                  </a:cubicBezTo>
                  <a:cubicBezTo>
                    <a:pt x="457998" y="20607"/>
                    <a:pt x="457200" y="34270"/>
                    <a:pt x="457200" y="0"/>
                  </a:cubicBez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4" name="Frihandsfigur 253">
              <a:extLst>
                <a:ext uri="{FF2B5EF4-FFF2-40B4-BE49-F238E27FC236}">
                  <a16:creationId xmlns:a16="http://schemas.microsoft.com/office/drawing/2014/main" id="{0BC90095-5BEB-6D4B-99C7-BC149B9EDCEC}"/>
                </a:ext>
              </a:extLst>
            </p:cNvPr>
            <p:cNvSpPr/>
            <p:nvPr/>
          </p:nvSpPr>
          <p:spPr>
            <a:xfrm>
              <a:off x="5251291" y="3638439"/>
              <a:ext cx="535496" cy="387806"/>
            </a:xfrm>
            <a:custGeom>
              <a:avLst/>
              <a:gdLst>
                <a:gd name="connsiteX0" fmla="*/ 0 w 457217"/>
                <a:gd name="connsiteY0" fmla="*/ 313267 h 338667"/>
                <a:gd name="connsiteX1" fmla="*/ 59267 w 457217"/>
                <a:gd name="connsiteY1" fmla="*/ 321733 h 338667"/>
                <a:gd name="connsiteX2" fmla="*/ 93133 w 457217"/>
                <a:gd name="connsiteY2" fmla="*/ 330200 h 338667"/>
                <a:gd name="connsiteX3" fmla="*/ 135467 w 457217"/>
                <a:gd name="connsiteY3" fmla="*/ 338667 h 338667"/>
                <a:gd name="connsiteX4" fmla="*/ 262467 w 457217"/>
                <a:gd name="connsiteY4" fmla="*/ 330200 h 338667"/>
                <a:gd name="connsiteX5" fmla="*/ 313267 w 457217"/>
                <a:gd name="connsiteY5" fmla="*/ 313267 h 338667"/>
                <a:gd name="connsiteX6" fmla="*/ 338667 w 457217"/>
                <a:gd name="connsiteY6" fmla="*/ 304800 h 338667"/>
                <a:gd name="connsiteX7" fmla="*/ 381000 w 457217"/>
                <a:gd name="connsiteY7" fmla="*/ 270933 h 338667"/>
                <a:gd name="connsiteX8" fmla="*/ 406400 w 457217"/>
                <a:gd name="connsiteY8" fmla="*/ 194733 h 338667"/>
                <a:gd name="connsiteX9" fmla="*/ 414867 w 457217"/>
                <a:gd name="connsiteY9" fmla="*/ 169333 h 338667"/>
                <a:gd name="connsiteX10" fmla="*/ 431800 w 457217"/>
                <a:gd name="connsiteY10" fmla="*/ 143933 h 338667"/>
                <a:gd name="connsiteX11" fmla="*/ 448733 w 457217"/>
                <a:gd name="connsiteY11" fmla="*/ 76200 h 338667"/>
                <a:gd name="connsiteX12" fmla="*/ 457200 w 457217"/>
                <a:gd name="connsiteY12" fmla="*/ 0 h 33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17" h="338667">
                  <a:moveTo>
                    <a:pt x="0" y="313267"/>
                  </a:moveTo>
                  <a:cubicBezTo>
                    <a:pt x="19756" y="316089"/>
                    <a:pt x="39633" y="318163"/>
                    <a:pt x="59267" y="321733"/>
                  </a:cubicBezTo>
                  <a:cubicBezTo>
                    <a:pt x="70715" y="323815"/>
                    <a:pt x="81774" y="327676"/>
                    <a:pt x="93133" y="330200"/>
                  </a:cubicBezTo>
                  <a:cubicBezTo>
                    <a:pt x="107181" y="333322"/>
                    <a:pt x="121356" y="335845"/>
                    <a:pt x="135467" y="338667"/>
                  </a:cubicBezTo>
                  <a:cubicBezTo>
                    <a:pt x="177800" y="335845"/>
                    <a:pt x="220466" y="336200"/>
                    <a:pt x="262467" y="330200"/>
                  </a:cubicBezTo>
                  <a:cubicBezTo>
                    <a:pt x="280137" y="327676"/>
                    <a:pt x="296334" y="318911"/>
                    <a:pt x="313267" y="313267"/>
                  </a:cubicBezTo>
                  <a:cubicBezTo>
                    <a:pt x="321734" y="310445"/>
                    <a:pt x="331241" y="309750"/>
                    <a:pt x="338667" y="304800"/>
                  </a:cubicBezTo>
                  <a:cubicBezTo>
                    <a:pt x="370709" y="283439"/>
                    <a:pt x="356872" y="295062"/>
                    <a:pt x="381000" y="270933"/>
                  </a:cubicBezTo>
                  <a:lnTo>
                    <a:pt x="406400" y="194733"/>
                  </a:lnTo>
                  <a:cubicBezTo>
                    <a:pt x="409222" y="186266"/>
                    <a:pt x="409917" y="176759"/>
                    <a:pt x="414867" y="169333"/>
                  </a:cubicBezTo>
                  <a:cubicBezTo>
                    <a:pt x="420511" y="160866"/>
                    <a:pt x="427249" y="153034"/>
                    <a:pt x="431800" y="143933"/>
                  </a:cubicBezTo>
                  <a:cubicBezTo>
                    <a:pt x="439980" y="127572"/>
                    <a:pt x="446317" y="90696"/>
                    <a:pt x="448733" y="76200"/>
                  </a:cubicBezTo>
                  <a:cubicBezTo>
                    <a:pt x="457998" y="20607"/>
                    <a:pt x="457200" y="34270"/>
                    <a:pt x="457200" y="0"/>
                  </a:cubicBez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41" name="Frihandsfigur 1340">
              <a:extLst>
                <a:ext uri="{FF2B5EF4-FFF2-40B4-BE49-F238E27FC236}">
                  <a16:creationId xmlns:a16="http://schemas.microsoft.com/office/drawing/2014/main" id="{8031A4EF-60E5-484A-A39B-035FC4D906D0}"/>
                </a:ext>
              </a:extLst>
            </p:cNvPr>
            <p:cNvSpPr/>
            <p:nvPr/>
          </p:nvSpPr>
          <p:spPr>
            <a:xfrm>
              <a:off x="5961888" y="3660585"/>
              <a:ext cx="212360" cy="381063"/>
            </a:xfrm>
            <a:custGeom>
              <a:avLst/>
              <a:gdLst>
                <a:gd name="connsiteX0" fmla="*/ 0 w 212360"/>
                <a:gd name="connsiteY0" fmla="*/ 381063 h 381063"/>
                <a:gd name="connsiteX1" fmla="*/ 182880 w 212360"/>
                <a:gd name="connsiteY1" fmla="*/ 289623 h 381063"/>
                <a:gd name="connsiteX2" fmla="*/ 210312 w 212360"/>
                <a:gd name="connsiteY2" fmla="*/ 216471 h 381063"/>
                <a:gd name="connsiteX3" fmla="*/ 164592 w 212360"/>
                <a:gd name="connsiteY3" fmla="*/ 70167 h 381063"/>
                <a:gd name="connsiteX4" fmla="*/ 182880 w 212360"/>
                <a:gd name="connsiteY4" fmla="*/ 6159 h 381063"/>
                <a:gd name="connsiteX5" fmla="*/ 155448 w 212360"/>
                <a:gd name="connsiteY5" fmla="*/ 6159 h 38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2360" h="381063">
                  <a:moveTo>
                    <a:pt x="0" y="381063"/>
                  </a:moveTo>
                  <a:cubicBezTo>
                    <a:pt x="73914" y="349059"/>
                    <a:pt x="147828" y="317055"/>
                    <a:pt x="182880" y="289623"/>
                  </a:cubicBezTo>
                  <a:cubicBezTo>
                    <a:pt x="217932" y="262191"/>
                    <a:pt x="213360" y="253047"/>
                    <a:pt x="210312" y="216471"/>
                  </a:cubicBezTo>
                  <a:cubicBezTo>
                    <a:pt x="207264" y="179895"/>
                    <a:pt x="169164" y="105219"/>
                    <a:pt x="164592" y="70167"/>
                  </a:cubicBezTo>
                  <a:cubicBezTo>
                    <a:pt x="160020" y="35115"/>
                    <a:pt x="184404" y="16827"/>
                    <a:pt x="182880" y="6159"/>
                  </a:cubicBezTo>
                  <a:cubicBezTo>
                    <a:pt x="181356" y="-4509"/>
                    <a:pt x="168402" y="825"/>
                    <a:pt x="155448" y="6159"/>
                  </a:cubicBezTo>
                </a:path>
              </a:pathLst>
            </a:cu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42" name="Frihandsfigur 1341">
              <a:extLst>
                <a:ext uri="{FF2B5EF4-FFF2-40B4-BE49-F238E27FC236}">
                  <a16:creationId xmlns:a16="http://schemas.microsoft.com/office/drawing/2014/main" id="{5DAA7484-8B13-684F-8B29-04A8AB814DD2}"/>
                </a:ext>
              </a:extLst>
            </p:cNvPr>
            <p:cNvSpPr/>
            <p:nvPr/>
          </p:nvSpPr>
          <p:spPr>
            <a:xfrm>
              <a:off x="6041591" y="3643937"/>
              <a:ext cx="535496" cy="387806"/>
            </a:xfrm>
            <a:custGeom>
              <a:avLst/>
              <a:gdLst>
                <a:gd name="connsiteX0" fmla="*/ 0 w 457217"/>
                <a:gd name="connsiteY0" fmla="*/ 313267 h 338667"/>
                <a:gd name="connsiteX1" fmla="*/ 59267 w 457217"/>
                <a:gd name="connsiteY1" fmla="*/ 321733 h 338667"/>
                <a:gd name="connsiteX2" fmla="*/ 93133 w 457217"/>
                <a:gd name="connsiteY2" fmla="*/ 330200 h 338667"/>
                <a:gd name="connsiteX3" fmla="*/ 135467 w 457217"/>
                <a:gd name="connsiteY3" fmla="*/ 338667 h 338667"/>
                <a:gd name="connsiteX4" fmla="*/ 262467 w 457217"/>
                <a:gd name="connsiteY4" fmla="*/ 330200 h 338667"/>
                <a:gd name="connsiteX5" fmla="*/ 313267 w 457217"/>
                <a:gd name="connsiteY5" fmla="*/ 313267 h 338667"/>
                <a:gd name="connsiteX6" fmla="*/ 338667 w 457217"/>
                <a:gd name="connsiteY6" fmla="*/ 304800 h 338667"/>
                <a:gd name="connsiteX7" fmla="*/ 381000 w 457217"/>
                <a:gd name="connsiteY7" fmla="*/ 270933 h 338667"/>
                <a:gd name="connsiteX8" fmla="*/ 406400 w 457217"/>
                <a:gd name="connsiteY8" fmla="*/ 194733 h 338667"/>
                <a:gd name="connsiteX9" fmla="*/ 414867 w 457217"/>
                <a:gd name="connsiteY9" fmla="*/ 169333 h 338667"/>
                <a:gd name="connsiteX10" fmla="*/ 431800 w 457217"/>
                <a:gd name="connsiteY10" fmla="*/ 143933 h 338667"/>
                <a:gd name="connsiteX11" fmla="*/ 448733 w 457217"/>
                <a:gd name="connsiteY11" fmla="*/ 76200 h 338667"/>
                <a:gd name="connsiteX12" fmla="*/ 457200 w 457217"/>
                <a:gd name="connsiteY12" fmla="*/ 0 h 33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17" h="338667">
                  <a:moveTo>
                    <a:pt x="0" y="313267"/>
                  </a:moveTo>
                  <a:cubicBezTo>
                    <a:pt x="19756" y="316089"/>
                    <a:pt x="39633" y="318163"/>
                    <a:pt x="59267" y="321733"/>
                  </a:cubicBezTo>
                  <a:cubicBezTo>
                    <a:pt x="70715" y="323815"/>
                    <a:pt x="81774" y="327676"/>
                    <a:pt x="93133" y="330200"/>
                  </a:cubicBezTo>
                  <a:cubicBezTo>
                    <a:pt x="107181" y="333322"/>
                    <a:pt x="121356" y="335845"/>
                    <a:pt x="135467" y="338667"/>
                  </a:cubicBezTo>
                  <a:cubicBezTo>
                    <a:pt x="177800" y="335845"/>
                    <a:pt x="220466" y="336200"/>
                    <a:pt x="262467" y="330200"/>
                  </a:cubicBezTo>
                  <a:cubicBezTo>
                    <a:pt x="280137" y="327676"/>
                    <a:pt x="296334" y="318911"/>
                    <a:pt x="313267" y="313267"/>
                  </a:cubicBezTo>
                  <a:cubicBezTo>
                    <a:pt x="321734" y="310445"/>
                    <a:pt x="331241" y="309750"/>
                    <a:pt x="338667" y="304800"/>
                  </a:cubicBezTo>
                  <a:cubicBezTo>
                    <a:pt x="370709" y="283439"/>
                    <a:pt x="356872" y="295062"/>
                    <a:pt x="381000" y="270933"/>
                  </a:cubicBezTo>
                  <a:lnTo>
                    <a:pt x="406400" y="194733"/>
                  </a:lnTo>
                  <a:cubicBezTo>
                    <a:pt x="409222" y="186266"/>
                    <a:pt x="409917" y="176759"/>
                    <a:pt x="414867" y="169333"/>
                  </a:cubicBezTo>
                  <a:cubicBezTo>
                    <a:pt x="420511" y="160866"/>
                    <a:pt x="427249" y="153034"/>
                    <a:pt x="431800" y="143933"/>
                  </a:cubicBezTo>
                  <a:cubicBezTo>
                    <a:pt x="439980" y="127572"/>
                    <a:pt x="446317" y="90696"/>
                    <a:pt x="448733" y="76200"/>
                  </a:cubicBezTo>
                  <a:cubicBezTo>
                    <a:pt x="457998" y="20607"/>
                    <a:pt x="457200" y="34270"/>
                    <a:pt x="457200" y="0"/>
                  </a:cubicBez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44" name="Frihandsfigur 1343">
              <a:extLst>
                <a:ext uri="{FF2B5EF4-FFF2-40B4-BE49-F238E27FC236}">
                  <a16:creationId xmlns:a16="http://schemas.microsoft.com/office/drawing/2014/main" id="{0DACC999-3CA3-3242-BCD3-8E2A37C02242}"/>
                </a:ext>
              </a:extLst>
            </p:cNvPr>
            <p:cNvSpPr/>
            <p:nvPr/>
          </p:nvSpPr>
          <p:spPr>
            <a:xfrm>
              <a:off x="6828173" y="3648631"/>
              <a:ext cx="212360" cy="381063"/>
            </a:xfrm>
            <a:custGeom>
              <a:avLst/>
              <a:gdLst>
                <a:gd name="connsiteX0" fmla="*/ 0 w 212360"/>
                <a:gd name="connsiteY0" fmla="*/ 381063 h 381063"/>
                <a:gd name="connsiteX1" fmla="*/ 182880 w 212360"/>
                <a:gd name="connsiteY1" fmla="*/ 289623 h 381063"/>
                <a:gd name="connsiteX2" fmla="*/ 210312 w 212360"/>
                <a:gd name="connsiteY2" fmla="*/ 216471 h 381063"/>
                <a:gd name="connsiteX3" fmla="*/ 164592 w 212360"/>
                <a:gd name="connsiteY3" fmla="*/ 70167 h 381063"/>
                <a:gd name="connsiteX4" fmla="*/ 182880 w 212360"/>
                <a:gd name="connsiteY4" fmla="*/ 6159 h 381063"/>
                <a:gd name="connsiteX5" fmla="*/ 155448 w 212360"/>
                <a:gd name="connsiteY5" fmla="*/ 6159 h 38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2360" h="381063">
                  <a:moveTo>
                    <a:pt x="0" y="381063"/>
                  </a:moveTo>
                  <a:cubicBezTo>
                    <a:pt x="73914" y="349059"/>
                    <a:pt x="147828" y="317055"/>
                    <a:pt x="182880" y="289623"/>
                  </a:cubicBezTo>
                  <a:cubicBezTo>
                    <a:pt x="217932" y="262191"/>
                    <a:pt x="213360" y="253047"/>
                    <a:pt x="210312" y="216471"/>
                  </a:cubicBezTo>
                  <a:cubicBezTo>
                    <a:pt x="207264" y="179895"/>
                    <a:pt x="169164" y="105219"/>
                    <a:pt x="164592" y="70167"/>
                  </a:cubicBezTo>
                  <a:cubicBezTo>
                    <a:pt x="160020" y="35115"/>
                    <a:pt x="184404" y="16827"/>
                    <a:pt x="182880" y="6159"/>
                  </a:cubicBezTo>
                  <a:cubicBezTo>
                    <a:pt x="181356" y="-4509"/>
                    <a:pt x="168402" y="825"/>
                    <a:pt x="155448" y="6159"/>
                  </a:cubicBezTo>
                </a:path>
              </a:pathLst>
            </a:cu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45" name="Frihandsfigur 1344">
              <a:extLst>
                <a:ext uri="{FF2B5EF4-FFF2-40B4-BE49-F238E27FC236}">
                  <a16:creationId xmlns:a16="http://schemas.microsoft.com/office/drawing/2014/main" id="{3F2DBFE3-10A9-FE4C-B47E-BC5A575BFA40}"/>
                </a:ext>
              </a:extLst>
            </p:cNvPr>
            <p:cNvSpPr/>
            <p:nvPr/>
          </p:nvSpPr>
          <p:spPr>
            <a:xfrm>
              <a:off x="4762500" y="3721100"/>
              <a:ext cx="1155700" cy="522756"/>
            </a:xfrm>
            <a:custGeom>
              <a:avLst/>
              <a:gdLst>
                <a:gd name="connsiteX0" fmla="*/ 0 w 1155700"/>
                <a:gd name="connsiteY0" fmla="*/ 508000 h 522756"/>
                <a:gd name="connsiteX1" fmla="*/ 774700 w 1155700"/>
                <a:gd name="connsiteY1" fmla="*/ 520700 h 522756"/>
                <a:gd name="connsiteX2" fmla="*/ 990600 w 1155700"/>
                <a:gd name="connsiteY2" fmla="*/ 469900 h 522756"/>
                <a:gd name="connsiteX3" fmla="*/ 1016000 w 1155700"/>
                <a:gd name="connsiteY3" fmla="*/ 292100 h 522756"/>
                <a:gd name="connsiteX4" fmla="*/ 1079500 w 1155700"/>
                <a:gd name="connsiteY4" fmla="*/ 114300 h 522756"/>
                <a:gd name="connsiteX5" fmla="*/ 1155700 w 1155700"/>
                <a:gd name="connsiteY5" fmla="*/ 0 h 522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5700" h="522756">
                  <a:moveTo>
                    <a:pt x="0" y="508000"/>
                  </a:moveTo>
                  <a:cubicBezTo>
                    <a:pt x="304800" y="517525"/>
                    <a:pt x="609600" y="527050"/>
                    <a:pt x="774700" y="520700"/>
                  </a:cubicBezTo>
                  <a:cubicBezTo>
                    <a:pt x="939800" y="514350"/>
                    <a:pt x="950383" y="508000"/>
                    <a:pt x="990600" y="469900"/>
                  </a:cubicBezTo>
                  <a:cubicBezTo>
                    <a:pt x="1030817" y="431800"/>
                    <a:pt x="1001183" y="351367"/>
                    <a:pt x="1016000" y="292100"/>
                  </a:cubicBezTo>
                  <a:cubicBezTo>
                    <a:pt x="1030817" y="232833"/>
                    <a:pt x="1056217" y="162983"/>
                    <a:pt x="1079500" y="114300"/>
                  </a:cubicBezTo>
                  <a:cubicBezTo>
                    <a:pt x="1102783" y="65617"/>
                    <a:pt x="1129241" y="32808"/>
                    <a:pt x="1155700" y="0"/>
                  </a:cubicBezTo>
                </a:path>
              </a:pathLst>
            </a:custGeom>
            <a:noFill/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46" name="Frihandsfigur 1345">
              <a:extLst>
                <a:ext uri="{FF2B5EF4-FFF2-40B4-BE49-F238E27FC236}">
                  <a16:creationId xmlns:a16="http://schemas.microsoft.com/office/drawing/2014/main" id="{605A9AED-E4F8-CC4E-B63A-AF8C33E2A3C4}"/>
                </a:ext>
              </a:extLst>
            </p:cNvPr>
            <p:cNvSpPr/>
            <p:nvPr/>
          </p:nvSpPr>
          <p:spPr>
            <a:xfrm>
              <a:off x="4838700" y="3962400"/>
              <a:ext cx="1282700" cy="280987"/>
            </a:xfrm>
            <a:custGeom>
              <a:avLst/>
              <a:gdLst>
                <a:gd name="connsiteX0" fmla="*/ 0 w 1282700"/>
                <a:gd name="connsiteY0" fmla="*/ 266700 h 280987"/>
                <a:gd name="connsiteX1" fmla="*/ 266700 w 1282700"/>
                <a:gd name="connsiteY1" fmla="*/ 279400 h 280987"/>
                <a:gd name="connsiteX2" fmla="*/ 685800 w 1282700"/>
                <a:gd name="connsiteY2" fmla="*/ 279400 h 280987"/>
                <a:gd name="connsiteX3" fmla="*/ 927100 w 1282700"/>
                <a:gd name="connsiteY3" fmla="*/ 266700 h 280987"/>
                <a:gd name="connsiteX4" fmla="*/ 1155700 w 1282700"/>
                <a:gd name="connsiteY4" fmla="*/ 177800 h 280987"/>
                <a:gd name="connsiteX5" fmla="*/ 1206500 w 1282700"/>
                <a:gd name="connsiteY5" fmla="*/ 50800 h 280987"/>
                <a:gd name="connsiteX6" fmla="*/ 1282700 w 1282700"/>
                <a:gd name="connsiteY6" fmla="*/ 0 h 28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2700" h="280987">
                  <a:moveTo>
                    <a:pt x="0" y="266700"/>
                  </a:moveTo>
                  <a:cubicBezTo>
                    <a:pt x="76200" y="271991"/>
                    <a:pt x="152400" y="277283"/>
                    <a:pt x="266700" y="279400"/>
                  </a:cubicBezTo>
                  <a:cubicBezTo>
                    <a:pt x="381000" y="281517"/>
                    <a:pt x="575733" y="281517"/>
                    <a:pt x="685800" y="279400"/>
                  </a:cubicBezTo>
                  <a:cubicBezTo>
                    <a:pt x="795867" y="277283"/>
                    <a:pt x="848783" y="283633"/>
                    <a:pt x="927100" y="266700"/>
                  </a:cubicBezTo>
                  <a:cubicBezTo>
                    <a:pt x="1005417" y="249767"/>
                    <a:pt x="1109133" y="213783"/>
                    <a:pt x="1155700" y="177800"/>
                  </a:cubicBezTo>
                  <a:cubicBezTo>
                    <a:pt x="1202267" y="141817"/>
                    <a:pt x="1206500" y="50800"/>
                    <a:pt x="1206500" y="50800"/>
                  </a:cubicBezTo>
                  <a:cubicBezTo>
                    <a:pt x="1227667" y="21167"/>
                    <a:pt x="1255183" y="10583"/>
                    <a:pt x="1282700" y="0"/>
                  </a:cubicBezTo>
                </a:path>
              </a:pathLst>
            </a:custGeom>
            <a:noFill/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47" name="textruta 1346">
              <a:extLst>
                <a:ext uri="{FF2B5EF4-FFF2-40B4-BE49-F238E27FC236}">
                  <a16:creationId xmlns:a16="http://schemas.microsoft.com/office/drawing/2014/main" id="{236563D3-81DF-6C42-9D0A-16443E4F4840}"/>
                </a:ext>
              </a:extLst>
            </p:cNvPr>
            <p:cNvSpPr txBox="1"/>
            <p:nvPr/>
          </p:nvSpPr>
          <p:spPr>
            <a:xfrm>
              <a:off x="4115674" y="3908755"/>
              <a:ext cx="6163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accent6">
                      <a:lumMod val="75000"/>
                    </a:schemeClr>
                  </a:solidFill>
                </a:rPr>
                <a:t>nerv</a:t>
              </a:r>
            </a:p>
          </p:txBody>
        </p:sp>
      </p:grpSp>
      <p:sp>
        <p:nvSpPr>
          <p:cNvPr id="149" name="textruta 148">
            <a:extLst>
              <a:ext uri="{FF2B5EF4-FFF2-40B4-BE49-F238E27FC236}">
                <a16:creationId xmlns:a16="http://schemas.microsoft.com/office/drawing/2014/main" id="{FB473BF2-7450-BD46-AF4D-641CC2A1E4CC}"/>
              </a:ext>
            </a:extLst>
          </p:cNvPr>
          <p:cNvSpPr txBox="1"/>
          <p:nvPr/>
        </p:nvSpPr>
        <p:spPr>
          <a:xfrm>
            <a:off x="388698" y="698392"/>
            <a:ext cx="12211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>
                <a:latin typeface="Chalkboard SE" panose="03050602040202020205" pitchFamily="66" charset="77"/>
              </a:rPr>
              <a:t>conjunctiva</a:t>
            </a:r>
            <a:endParaRPr lang="sv-SE" sz="1600" dirty="0">
              <a:latin typeface="Chalkboard SE" panose="03050602040202020205" pitchFamily="66" charset="77"/>
            </a:endParaRPr>
          </a:p>
        </p:txBody>
      </p:sp>
      <p:cxnSp>
        <p:nvCxnSpPr>
          <p:cNvPr id="150" name="Rak 149">
            <a:extLst>
              <a:ext uri="{FF2B5EF4-FFF2-40B4-BE49-F238E27FC236}">
                <a16:creationId xmlns:a16="http://schemas.microsoft.com/office/drawing/2014/main" id="{9A05CFAA-EF42-5B4E-A4CE-C2277A98CEDA}"/>
              </a:ext>
            </a:extLst>
          </p:cNvPr>
          <p:cNvCxnSpPr>
            <a:cxnSpLocks/>
          </p:cNvCxnSpPr>
          <p:nvPr/>
        </p:nvCxnSpPr>
        <p:spPr>
          <a:xfrm>
            <a:off x="1008694" y="1053372"/>
            <a:ext cx="470522" cy="311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Höger 1">
            <a:extLst>
              <a:ext uri="{FF2B5EF4-FFF2-40B4-BE49-F238E27FC236}">
                <a16:creationId xmlns:a16="http://schemas.microsoft.com/office/drawing/2014/main" id="{7AD03C45-BC7F-A749-A2B6-C412C600825E}"/>
              </a:ext>
            </a:extLst>
          </p:cNvPr>
          <p:cNvSpPr/>
          <p:nvPr/>
        </p:nvSpPr>
        <p:spPr>
          <a:xfrm>
            <a:off x="3438144" y="3474746"/>
            <a:ext cx="565172" cy="1732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310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/>
      <p:bldP spid="154" grpId="0"/>
      <p:bldP spid="157" grpId="0"/>
      <p:bldP spid="153" grpId="0" animBg="1"/>
      <p:bldP spid="383" grpId="0" animBg="1"/>
      <p:bldP spid="384" grpId="0"/>
      <p:bldP spid="38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latshållare för innehåll 4">
            <a:extLst>
              <a:ext uri="{FF2B5EF4-FFF2-40B4-BE49-F238E27FC236}">
                <a16:creationId xmlns:a16="http://schemas.microsoft.com/office/drawing/2014/main" id="{E463A8FC-864E-0C45-A828-3412E2D2D2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7000"/>
                    </a14:imgEffect>
                  </a14:imgLayer>
                </a14:imgProps>
              </a:ext>
            </a:extLst>
          </a:blip>
          <a:srcRect l="17273" t="37121" r="31857" b="7059"/>
          <a:stretch/>
        </p:blipFill>
        <p:spPr>
          <a:xfrm>
            <a:off x="988164" y="1066072"/>
            <a:ext cx="2073361" cy="1762357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A81B0FF-59D4-8544-A856-C2E23A9A6E2D}"/>
              </a:ext>
            </a:extLst>
          </p:cNvPr>
          <p:cNvSpPr txBox="1"/>
          <p:nvPr/>
        </p:nvSpPr>
        <p:spPr>
          <a:xfrm>
            <a:off x="4003316" y="306698"/>
            <a:ext cx="4724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1. Ögats yttersta lager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202A25CC-7FA4-754E-B291-0B3AD42AE2DA}"/>
              </a:ext>
            </a:extLst>
          </p:cNvPr>
          <p:cNvSpPr txBox="1"/>
          <p:nvPr/>
        </p:nvSpPr>
        <p:spPr>
          <a:xfrm>
            <a:off x="64675" y="1658833"/>
            <a:ext cx="110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err="1">
                <a:latin typeface="Chalkboard SE" panose="03050602040202020205" pitchFamily="66" charset="77"/>
              </a:rPr>
              <a:t>cornea</a:t>
            </a:r>
            <a:endParaRPr lang="sv-SE" sz="1600" dirty="0">
              <a:latin typeface="Chalkboard SE" panose="03050602040202020205" pitchFamily="66" charset="77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E5ABF12A-D6E3-414A-889F-12EBF711E9B6}"/>
              </a:ext>
            </a:extLst>
          </p:cNvPr>
          <p:cNvSpPr txBox="1"/>
          <p:nvPr/>
        </p:nvSpPr>
        <p:spPr>
          <a:xfrm>
            <a:off x="2552399" y="960848"/>
            <a:ext cx="720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>
                <a:latin typeface="Chalkboard SE" panose="03050602040202020205" pitchFamily="66" charset="77"/>
              </a:rPr>
              <a:t>sclera</a:t>
            </a:r>
            <a:endParaRPr lang="sv-SE" sz="1600" dirty="0">
              <a:latin typeface="Chalkboard SE" panose="03050602040202020205" pitchFamily="66" charset="77"/>
            </a:endParaRPr>
          </a:p>
        </p:txBody>
      </p:sp>
      <p:cxnSp>
        <p:nvCxnSpPr>
          <p:cNvPr id="31" name="Rak 30">
            <a:extLst>
              <a:ext uri="{FF2B5EF4-FFF2-40B4-BE49-F238E27FC236}">
                <a16:creationId xmlns:a16="http://schemas.microsoft.com/office/drawing/2014/main" id="{029EEE5E-7DAF-A54A-ACBA-B18B4C2A7274}"/>
              </a:ext>
            </a:extLst>
          </p:cNvPr>
          <p:cNvCxnSpPr>
            <a:cxnSpLocks/>
          </p:cNvCxnSpPr>
          <p:nvPr/>
        </p:nvCxnSpPr>
        <p:spPr>
          <a:xfrm>
            <a:off x="880111" y="1889016"/>
            <a:ext cx="2302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Rak 43">
            <a:extLst>
              <a:ext uri="{FF2B5EF4-FFF2-40B4-BE49-F238E27FC236}">
                <a16:creationId xmlns:a16="http://schemas.microsoft.com/office/drawing/2014/main" id="{1E5CC1FB-70A0-8945-A0B8-334DDBD5FF03}"/>
              </a:ext>
            </a:extLst>
          </p:cNvPr>
          <p:cNvCxnSpPr>
            <a:cxnSpLocks/>
          </p:cNvCxnSpPr>
          <p:nvPr/>
        </p:nvCxnSpPr>
        <p:spPr>
          <a:xfrm flipV="1">
            <a:off x="2576688" y="1282746"/>
            <a:ext cx="101194" cy="948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9EFF6473-8F09-1B4F-8834-C116BB3976EF}"/>
              </a:ext>
            </a:extLst>
          </p:cNvPr>
          <p:cNvSpPr txBox="1"/>
          <p:nvPr/>
        </p:nvSpPr>
        <p:spPr>
          <a:xfrm>
            <a:off x="3740353" y="960848"/>
            <a:ext cx="1260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a) </a:t>
            </a:r>
            <a:r>
              <a:rPr lang="sv-SE" b="1" dirty="0" err="1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Sclera</a:t>
            </a:r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 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D3C4D474-9B30-5845-BDE6-EE62B587A6D2}"/>
              </a:ext>
            </a:extLst>
          </p:cNvPr>
          <p:cNvSpPr txBox="1"/>
          <p:nvPr/>
        </p:nvSpPr>
        <p:spPr>
          <a:xfrm>
            <a:off x="3740353" y="1286637"/>
            <a:ext cx="788843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Omger ögat (och optisk nerv), övergår </a:t>
            </a:r>
            <a:r>
              <a:rPr lang="sv-SE" dirty="0" err="1">
                <a:latin typeface="Chalkboard SE" panose="03050602040202020205" pitchFamily="66" charset="77"/>
              </a:rPr>
              <a:t>anteriort</a:t>
            </a:r>
            <a:r>
              <a:rPr lang="sv-SE" dirty="0">
                <a:latin typeface="Chalkboard SE" panose="03050602040202020205" pitchFamily="66" charset="77"/>
              </a:rPr>
              <a:t> i hornhinnan</a:t>
            </a:r>
          </a:p>
          <a:p>
            <a:r>
              <a:rPr lang="sv-SE" dirty="0">
                <a:latin typeface="Chalkboard SE" panose="03050602040202020205" pitchFamily="66" charset="77"/>
              </a:rPr>
              <a:t>Stram oregelbunden bindväv – ger opakt utseende (vitt)</a:t>
            </a:r>
          </a:p>
          <a:p>
            <a:r>
              <a:rPr lang="sv-SE" dirty="0">
                <a:latin typeface="Chalkboard SE" panose="03050602040202020205" pitchFamily="66" charset="77"/>
              </a:rPr>
              <a:t>Innehåller elastiska fibrer, samt blodkärl och nerver</a:t>
            </a:r>
          </a:p>
          <a:p>
            <a:endParaRPr lang="sv-SE" sz="800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Främre del bekläds av </a:t>
            </a:r>
            <a:r>
              <a:rPr lang="sv-SE" b="1" dirty="0" err="1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Conjunctiva</a:t>
            </a:r>
            <a:r>
              <a:rPr lang="sv-SE" dirty="0">
                <a:solidFill>
                  <a:schemeClr val="accent1">
                    <a:lumMod val="75000"/>
                  </a:schemeClr>
                </a:solidFill>
                <a:latin typeface="Chalkboard SE" panose="03050602040202020205" pitchFamily="66" charset="77"/>
              </a:rPr>
              <a:t>, </a:t>
            </a:r>
            <a:r>
              <a:rPr lang="sv-SE" dirty="0">
                <a:latin typeface="Chalkboard SE" panose="03050602040202020205" pitchFamily="66" charset="77"/>
              </a:rPr>
              <a:t>ett </a:t>
            </a:r>
            <a:r>
              <a:rPr lang="sv-SE" dirty="0" err="1">
                <a:latin typeface="Chalkboard SE" panose="03050602040202020205" pitchFamily="66" charset="77"/>
              </a:rPr>
              <a:t>flerskiktat</a:t>
            </a:r>
            <a:r>
              <a:rPr lang="sv-SE" dirty="0">
                <a:latin typeface="Chalkboard SE" panose="03050602040202020205" pitchFamily="66" charset="77"/>
              </a:rPr>
              <a:t> epitel som fortsätter på ögonlockets insida (</a:t>
            </a:r>
            <a:r>
              <a:rPr lang="sv-SE" dirty="0" err="1">
                <a:latin typeface="Chalkboard SE" panose="03050602040202020205" pitchFamily="66" charset="77"/>
              </a:rPr>
              <a:t>flerskiktat</a:t>
            </a:r>
            <a:r>
              <a:rPr lang="sv-SE" dirty="0">
                <a:latin typeface="Chalkboard SE" panose="03050602040202020205" pitchFamily="66" charset="77"/>
              </a:rPr>
              <a:t> cylinderepitel m/</a:t>
            </a:r>
            <a:r>
              <a:rPr lang="sv-SE" dirty="0" err="1">
                <a:latin typeface="Chalkboard SE" panose="03050602040202020205" pitchFamily="66" charset="77"/>
              </a:rPr>
              <a:t>gobletceller</a:t>
            </a:r>
            <a:r>
              <a:rPr lang="sv-SE" dirty="0">
                <a:latin typeface="Chalkboard SE" panose="03050602040202020205" pitchFamily="66" charset="77"/>
              </a:rPr>
              <a:t>)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16CE1AC0-0991-CC46-A416-4FF2786839B3}"/>
              </a:ext>
            </a:extLst>
          </p:cNvPr>
          <p:cNvSpPr txBox="1"/>
          <p:nvPr/>
        </p:nvSpPr>
        <p:spPr>
          <a:xfrm>
            <a:off x="365212" y="3356269"/>
            <a:ext cx="2769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b) </a:t>
            </a:r>
            <a:r>
              <a:rPr lang="sv-SE" b="1" dirty="0" err="1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Cornea</a:t>
            </a:r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 (hornhinnan) </a:t>
            </a:r>
          </a:p>
        </p:txBody>
      </p:sp>
      <p:sp>
        <p:nvSpPr>
          <p:cNvPr id="152" name="textruta 151">
            <a:extLst>
              <a:ext uri="{FF2B5EF4-FFF2-40B4-BE49-F238E27FC236}">
                <a16:creationId xmlns:a16="http://schemas.microsoft.com/office/drawing/2014/main" id="{CCCECC57-C1D2-0C43-8715-8EBB9A6FBA0A}"/>
              </a:ext>
            </a:extLst>
          </p:cNvPr>
          <p:cNvSpPr txBox="1"/>
          <p:nvPr/>
        </p:nvSpPr>
        <p:spPr>
          <a:xfrm>
            <a:off x="7611414" y="3452422"/>
            <a:ext cx="3770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>
                <a:latin typeface="Chalkboard SE" panose="03050602040202020205" pitchFamily="66" charset="77"/>
              </a:rPr>
              <a:t>Flerskiktat</a:t>
            </a:r>
            <a:r>
              <a:rPr lang="sv-SE" dirty="0">
                <a:latin typeface="Chalkboard SE" panose="03050602040202020205" pitchFamily="66" charset="77"/>
              </a:rPr>
              <a:t> </a:t>
            </a:r>
            <a:r>
              <a:rPr lang="sv-SE" dirty="0" err="1">
                <a:latin typeface="Chalkboard SE" panose="03050602040202020205" pitchFamily="66" charset="77"/>
              </a:rPr>
              <a:t>oförhornat</a:t>
            </a:r>
            <a:r>
              <a:rPr lang="sv-SE" dirty="0">
                <a:latin typeface="Chalkboard SE" panose="03050602040202020205" pitchFamily="66" charset="77"/>
              </a:rPr>
              <a:t> skivepitel</a:t>
            </a:r>
          </a:p>
        </p:txBody>
      </p:sp>
      <p:sp>
        <p:nvSpPr>
          <p:cNvPr id="154" name="textruta 153">
            <a:extLst>
              <a:ext uri="{FF2B5EF4-FFF2-40B4-BE49-F238E27FC236}">
                <a16:creationId xmlns:a16="http://schemas.microsoft.com/office/drawing/2014/main" id="{4BBF4C65-3335-544C-8888-E3A0D35FB6E7}"/>
              </a:ext>
            </a:extLst>
          </p:cNvPr>
          <p:cNvSpPr txBox="1"/>
          <p:nvPr/>
        </p:nvSpPr>
        <p:spPr>
          <a:xfrm>
            <a:off x="7611414" y="3947305"/>
            <a:ext cx="2125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Bowmans membran</a:t>
            </a:r>
          </a:p>
        </p:txBody>
      </p:sp>
      <p:sp>
        <p:nvSpPr>
          <p:cNvPr id="157" name="textruta 156">
            <a:extLst>
              <a:ext uri="{FF2B5EF4-FFF2-40B4-BE49-F238E27FC236}">
                <a16:creationId xmlns:a16="http://schemas.microsoft.com/office/drawing/2014/main" id="{344B8C9B-A1CE-054D-86ED-660BA5B3D1D2}"/>
              </a:ext>
            </a:extLst>
          </p:cNvPr>
          <p:cNvSpPr txBox="1"/>
          <p:nvPr/>
        </p:nvSpPr>
        <p:spPr>
          <a:xfrm>
            <a:off x="7638808" y="4470510"/>
            <a:ext cx="43459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>
                <a:latin typeface="Chalkboard SE" panose="03050602040202020205" pitchFamily="66" charset="77"/>
              </a:rPr>
              <a:t>Stroma</a:t>
            </a:r>
            <a:r>
              <a:rPr lang="sv-SE" dirty="0">
                <a:latin typeface="Chalkboard SE" panose="03050602040202020205" pitchFamily="66" charset="77"/>
              </a:rPr>
              <a:t> m/organiserade </a:t>
            </a:r>
            <a:r>
              <a:rPr lang="sv-SE" dirty="0" err="1">
                <a:latin typeface="Chalkboard SE" panose="03050602040202020205" pitchFamily="66" charset="77"/>
              </a:rPr>
              <a:t>collagenfibrer</a:t>
            </a:r>
            <a:r>
              <a:rPr lang="sv-SE" dirty="0">
                <a:latin typeface="Chalkboard SE" panose="03050602040202020205" pitchFamily="66" charset="77"/>
              </a:rPr>
              <a:t> </a:t>
            </a:r>
          </a:p>
          <a:p>
            <a:r>
              <a:rPr lang="sv-SE" dirty="0">
                <a:latin typeface="Chalkboard SE" panose="03050602040202020205" pitchFamily="66" charset="77"/>
              </a:rPr>
              <a:t>och platta </a:t>
            </a:r>
            <a:r>
              <a:rPr lang="sv-SE" dirty="0" err="1">
                <a:latin typeface="Chalkboard SE" panose="03050602040202020205" pitchFamily="66" charset="77"/>
              </a:rPr>
              <a:t>fibroblaster</a:t>
            </a:r>
            <a:endParaRPr lang="sv-SE" dirty="0">
              <a:latin typeface="Chalkboard SE" panose="03050602040202020205" pitchFamily="66" charset="77"/>
            </a:endParaRPr>
          </a:p>
        </p:txBody>
      </p:sp>
      <p:sp>
        <p:nvSpPr>
          <p:cNvPr id="257" name="textruta 256">
            <a:extLst>
              <a:ext uri="{FF2B5EF4-FFF2-40B4-BE49-F238E27FC236}">
                <a16:creationId xmlns:a16="http://schemas.microsoft.com/office/drawing/2014/main" id="{1F846334-27F6-3040-9977-83FF982FFB52}"/>
              </a:ext>
            </a:extLst>
          </p:cNvPr>
          <p:cNvSpPr txBox="1"/>
          <p:nvPr/>
        </p:nvSpPr>
        <p:spPr>
          <a:xfrm>
            <a:off x="7811623" y="5635531"/>
            <a:ext cx="240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Descements membran</a:t>
            </a:r>
          </a:p>
        </p:txBody>
      </p:sp>
      <p:sp>
        <p:nvSpPr>
          <p:cNvPr id="352" name="textruta 351">
            <a:extLst>
              <a:ext uri="{FF2B5EF4-FFF2-40B4-BE49-F238E27FC236}">
                <a16:creationId xmlns:a16="http://schemas.microsoft.com/office/drawing/2014/main" id="{0FAA9D36-64DF-8A43-AA18-20B990AA01F1}"/>
              </a:ext>
            </a:extLst>
          </p:cNvPr>
          <p:cNvSpPr txBox="1"/>
          <p:nvPr/>
        </p:nvSpPr>
        <p:spPr>
          <a:xfrm>
            <a:off x="7811623" y="5895250"/>
            <a:ext cx="947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Endotel</a:t>
            </a:r>
          </a:p>
        </p:txBody>
      </p:sp>
      <p:grpSp>
        <p:nvGrpSpPr>
          <p:cNvPr id="1248" name="Grupp 1247">
            <a:extLst>
              <a:ext uri="{FF2B5EF4-FFF2-40B4-BE49-F238E27FC236}">
                <a16:creationId xmlns:a16="http://schemas.microsoft.com/office/drawing/2014/main" id="{37F1C028-0B09-1D48-8CF0-FB80EE39BA6E}"/>
              </a:ext>
            </a:extLst>
          </p:cNvPr>
          <p:cNvGrpSpPr/>
          <p:nvPr/>
        </p:nvGrpSpPr>
        <p:grpSpPr>
          <a:xfrm>
            <a:off x="4965885" y="3214426"/>
            <a:ext cx="2548906" cy="822013"/>
            <a:chOff x="1973367" y="2304064"/>
            <a:chExt cx="7117397" cy="2410979"/>
          </a:xfrm>
        </p:grpSpPr>
        <p:grpSp>
          <p:nvGrpSpPr>
            <p:cNvPr id="1249" name="Grupp 1248">
              <a:extLst>
                <a:ext uri="{FF2B5EF4-FFF2-40B4-BE49-F238E27FC236}">
                  <a16:creationId xmlns:a16="http://schemas.microsoft.com/office/drawing/2014/main" id="{29E2496F-6CE5-ED42-8404-76FB984F0093}"/>
                </a:ext>
              </a:extLst>
            </p:cNvPr>
            <p:cNvGrpSpPr/>
            <p:nvPr/>
          </p:nvGrpSpPr>
          <p:grpSpPr>
            <a:xfrm rot="5400000">
              <a:off x="5482283" y="-687866"/>
              <a:ext cx="334475" cy="6815174"/>
              <a:chOff x="6547785" y="4429310"/>
              <a:chExt cx="277915" cy="1238339"/>
            </a:xfrm>
          </p:grpSpPr>
          <p:sp>
            <p:nvSpPr>
              <p:cNvPr id="1312" name="Rektangel med rundade hörn 1311">
                <a:extLst>
                  <a:ext uri="{FF2B5EF4-FFF2-40B4-BE49-F238E27FC236}">
                    <a16:creationId xmlns:a16="http://schemas.microsoft.com/office/drawing/2014/main" id="{837CFB16-E71A-394F-B205-E1589715AED1}"/>
                  </a:ext>
                </a:extLst>
              </p:cNvPr>
              <p:cNvSpPr/>
              <p:nvPr/>
            </p:nvSpPr>
            <p:spPr>
              <a:xfrm>
                <a:off x="6548303" y="4429310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13" name="Ellips 1312">
                <a:extLst>
                  <a:ext uri="{FF2B5EF4-FFF2-40B4-BE49-F238E27FC236}">
                    <a16:creationId xmlns:a16="http://schemas.microsoft.com/office/drawing/2014/main" id="{5A668F1C-D0B4-6645-B9DA-7C5143F4E777}"/>
                  </a:ext>
                </a:extLst>
              </p:cNvPr>
              <p:cNvSpPr/>
              <p:nvPr/>
            </p:nvSpPr>
            <p:spPr>
              <a:xfrm>
                <a:off x="6611157" y="4490316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14" name="Rektangel med rundade hörn 1313">
                <a:extLst>
                  <a:ext uri="{FF2B5EF4-FFF2-40B4-BE49-F238E27FC236}">
                    <a16:creationId xmlns:a16="http://schemas.microsoft.com/office/drawing/2014/main" id="{0AFACCDD-E2CE-F84B-9219-D5CA14B64C0A}"/>
                  </a:ext>
                </a:extLst>
              </p:cNvPr>
              <p:cNvSpPr/>
              <p:nvPr/>
            </p:nvSpPr>
            <p:spPr>
              <a:xfrm>
                <a:off x="6547785" y="4680442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15" name="Ellips 1314">
                <a:extLst>
                  <a:ext uri="{FF2B5EF4-FFF2-40B4-BE49-F238E27FC236}">
                    <a16:creationId xmlns:a16="http://schemas.microsoft.com/office/drawing/2014/main" id="{CEA30369-6A95-BB4F-BBCC-2CB42B7A6943}"/>
                  </a:ext>
                </a:extLst>
              </p:cNvPr>
              <p:cNvSpPr/>
              <p:nvPr/>
            </p:nvSpPr>
            <p:spPr>
              <a:xfrm>
                <a:off x="6610639" y="4741448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1316" name="Grupp 1315">
                <a:extLst>
                  <a:ext uri="{FF2B5EF4-FFF2-40B4-BE49-F238E27FC236}">
                    <a16:creationId xmlns:a16="http://schemas.microsoft.com/office/drawing/2014/main" id="{74FD59F2-AC97-EB40-8E08-7A9E3346B7BF}"/>
                  </a:ext>
                </a:extLst>
              </p:cNvPr>
              <p:cNvGrpSpPr/>
              <p:nvPr/>
            </p:nvGrpSpPr>
            <p:grpSpPr>
              <a:xfrm>
                <a:off x="6553579" y="4927736"/>
                <a:ext cx="272121" cy="247294"/>
                <a:chOff x="5312228" y="3540935"/>
                <a:chExt cx="272121" cy="247294"/>
              </a:xfrm>
            </p:grpSpPr>
            <p:sp>
              <p:nvSpPr>
                <p:cNvPr id="1323" name="Rektangel med rundade hörn 1322">
                  <a:extLst>
                    <a:ext uri="{FF2B5EF4-FFF2-40B4-BE49-F238E27FC236}">
                      <a16:creationId xmlns:a16="http://schemas.microsoft.com/office/drawing/2014/main" id="{2D50ECBE-0BDD-484D-BAAC-E1D18E3C8C1C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24" name="Ellips 1323">
                  <a:extLst>
                    <a:ext uri="{FF2B5EF4-FFF2-40B4-BE49-F238E27FC236}">
                      <a16:creationId xmlns:a16="http://schemas.microsoft.com/office/drawing/2014/main" id="{022AD749-9DAD-AF49-9E8A-A736067C7EE9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317" name="Grupp 1316">
                <a:extLst>
                  <a:ext uri="{FF2B5EF4-FFF2-40B4-BE49-F238E27FC236}">
                    <a16:creationId xmlns:a16="http://schemas.microsoft.com/office/drawing/2014/main" id="{61BEE96F-11C2-A649-93E4-89FD38A433A2}"/>
                  </a:ext>
                </a:extLst>
              </p:cNvPr>
              <p:cNvGrpSpPr/>
              <p:nvPr/>
            </p:nvGrpSpPr>
            <p:grpSpPr>
              <a:xfrm>
                <a:off x="6553579" y="5173061"/>
                <a:ext cx="272121" cy="247294"/>
                <a:chOff x="5312228" y="3540935"/>
                <a:chExt cx="272121" cy="247294"/>
              </a:xfrm>
            </p:grpSpPr>
            <p:sp>
              <p:nvSpPr>
                <p:cNvPr id="1321" name="Rektangel med rundade hörn 1320">
                  <a:extLst>
                    <a:ext uri="{FF2B5EF4-FFF2-40B4-BE49-F238E27FC236}">
                      <a16:creationId xmlns:a16="http://schemas.microsoft.com/office/drawing/2014/main" id="{71DA2542-0875-B44C-BBE7-8D94E29F4DCA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22" name="Ellips 1321">
                  <a:extLst>
                    <a:ext uri="{FF2B5EF4-FFF2-40B4-BE49-F238E27FC236}">
                      <a16:creationId xmlns:a16="http://schemas.microsoft.com/office/drawing/2014/main" id="{9FC1F76C-D7B7-AB43-B171-7CCC50CA503E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318" name="Grupp 1317">
                <a:extLst>
                  <a:ext uri="{FF2B5EF4-FFF2-40B4-BE49-F238E27FC236}">
                    <a16:creationId xmlns:a16="http://schemas.microsoft.com/office/drawing/2014/main" id="{41F3F38E-B8D5-DB45-8F86-345C7DB329C7}"/>
                  </a:ext>
                </a:extLst>
              </p:cNvPr>
              <p:cNvGrpSpPr/>
              <p:nvPr/>
            </p:nvGrpSpPr>
            <p:grpSpPr>
              <a:xfrm>
                <a:off x="6553579" y="5420355"/>
                <a:ext cx="272121" cy="247294"/>
                <a:chOff x="5312228" y="3540935"/>
                <a:chExt cx="272121" cy="247294"/>
              </a:xfrm>
            </p:grpSpPr>
            <p:sp>
              <p:nvSpPr>
                <p:cNvPr id="1319" name="Rektangel med rundade hörn 1318">
                  <a:extLst>
                    <a:ext uri="{FF2B5EF4-FFF2-40B4-BE49-F238E27FC236}">
                      <a16:creationId xmlns:a16="http://schemas.microsoft.com/office/drawing/2014/main" id="{03DD5B27-F2D0-FD48-AB27-2B56E10206B2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20" name="Ellips 1319">
                  <a:extLst>
                    <a:ext uri="{FF2B5EF4-FFF2-40B4-BE49-F238E27FC236}">
                      <a16:creationId xmlns:a16="http://schemas.microsoft.com/office/drawing/2014/main" id="{2AD3B157-BFF5-EB41-BDB1-969E8864C93E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</p:grpSp>
        <p:grpSp>
          <p:nvGrpSpPr>
            <p:cNvPr id="1250" name="Grupp 1249">
              <a:extLst>
                <a:ext uri="{FF2B5EF4-FFF2-40B4-BE49-F238E27FC236}">
                  <a16:creationId xmlns:a16="http://schemas.microsoft.com/office/drawing/2014/main" id="{9DE35DEA-8751-8D45-9EA4-28C92664FD8C}"/>
                </a:ext>
              </a:extLst>
            </p:cNvPr>
            <p:cNvGrpSpPr/>
            <p:nvPr/>
          </p:nvGrpSpPr>
          <p:grpSpPr>
            <a:xfrm rot="5400000">
              <a:off x="5342576" y="258157"/>
              <a:ext cx="620153" cy="6843052"/>
              <a:chOff x="6547548" y="4183985"/>
              <a:chExt cx="278152" cy="1483664"/>
            </a:xfrm>
          </p:grpSpPr>
          <p:sp>
            <p:nvSpPr>
              <p:cNvPr id="1297" name="Rektangel med rundade hörn 1296">
                <a:extLst>
                  <a:ext uri="{FF2B5EF4-FFF2-40B4-BE49-F238E27FC236}">
                    <a16:creationId xmlns:a16="http://schemas.microsoft.com/office/drawing/2014/main" id="{12F19ADE-A3AE-854E-93E2-64BB1F44C378}"/>
                  </a:ext>
                </a:extLst>
              </p:cNvPr>
              <p:cNvSpPr/>
              <p:nvPr/>
            </p:nvSpPr>
            <p:spPr>
              <a:xfrm>
                <a:off x="6547548" y="4183985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 dirty="0"/>
              </a:p>
            </p:txBody>
          </p:sp>
          <p:sp>
            <p:nvSpPr>
              <p:cNvPr id="1298" name="Ellips 1297">
                <a:extLst>
                  <a:ext uri="{FF2B5EF4-FFF2-40B4-BE49-F238E27FC236}">
                    <a16:creationId xmlns:a16="http://schemas.microsoft.com/office/drawing/2014/main" id="{0C57FB86-F107-1446-A85A-51F9D508A47F}"/>
                  </a:ext>
                </a:extLst>
              </p:cNvPr>
              <p:cNvSpPr/>
              <p:nvPr/>
            </p:nvSpPr>
            <p:spPr>
              <a:xfrm>
                <a:off x="6610402" y="4244991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99" name="Rektangel med rundade hörn 1298">
                <a:extLst>
                  <a:ext uri="{FF2B5EF4-FFF2-40B4-BE49-F238E27FC236}">
                    <a16:creationId xmlns:a16="http://schemas.microsoft.com/office/drawing/2014/main" id="{FF02CA77-7FCC-7544-8A29-253E99E77B22}"/>
                  </a:ext>
                </a:extLst>
              </p:cNvPr>
              <p:cNvSpPr/>
              <p:nvPr/>
            </p:nvSpPr>
            <p:spPr>
              <a:xfrm>
                <a:off x="6548303" y="4429310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00" name="Ellips 1299">
                <a:extLst>
                  <a:ext uri="{FF2B5EF4-FFF2-40B4-BE49-F238E27FC236}">
                    <a16:creationId xmlns:a16="http://schemas.microsoft.com/office/drawing/2014/main" id="{70429A8F-5838-5B43-ACF5-358269883686}"/>
                  </a:ext>
                </a:extLst>
              </p:cNvPr>
              <p:cNvSpPr/>
              <p:nvPr/>
            </p:nvSpPr>
            <p:spPr>
              <a:xfrm>
                <a:off x="6611157" y="4490316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01" name="Rektangel med rundade hörn 1300">
                <a:extLst>
                  <a:ext uri="{FF2B5EF4-FFF2-40B4-BE49-F238E27FC236}">
                    <a16:creationId xmlns:a16="http://schemas.microsoft.com/office/drawing/2014/main" id="{5267BB35-F3AF-6E4C-934F-914D2DBE14C2}"/>
                  </a:ext>
                </a:extLst>
              </p:cNvPr>
              <p:cNvSpPr/>
              <p:nvPr/>
            </p:nvSpPr>
            <p:spPr>
              <a:xfrm>
                <a:off x="6547785" y="4680442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02" name="Ellips 1301">
                <a:extLst>
                  <a:ext uri="{FF2B5EF4-FFF2-40B4-BE49-F238E27FC236}">
                    <a16:creationId xmlns:a16="http://schemas.microsoft.com/office/drawing/2014/main" id="{A4890811-9A5E-554D-8886-27EA12CB697C}"/>
                  </a:ext>
                </a:extLst>
              </p:cNvPr>
              <p:cNvSpPr/>
              <p:nvPr/>
            </p:nvSpPr>
            <p:spPr>
              <a:xfrm>
                <a:off x="6610639" y="4741448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1303" name="Grupp 1302">
                <a:extLst>
                  <a:ext uri="{FF2B5EF4-FFF2-40B4-BE49-F238E27FC236}">
                    <a16:creationId xmlns:a16="http://schemas.microsoft.com/office/drawing/2014/main" id="{C7AD6875-1E44-D44F-8AB3-2E2C077E9166}"/>
                  </a:ext>
                </a:extLst>
              </p:cNvPr>
              <p:cNvGrpSpPr/>
              <p:nvPr/>
            </p:nvGrpSpPr>
            <p:grpSpPr>
              <a:xfrm>
                <a:off x="6553579" y="4927736"/>
                <a:ext cx="272121" cy="247294"/>
                <a:chOff x="5312228" y="3540935"/>
                <a:chExt cx="272121" cy="247294"/>
              </a:xfrm>
            </p:grpSpPr>
            <p:sp>
              <p:nvSpPr>
                <p:cNvPr id="1310" name="Rektangel med rundade hörn 1309">
                  <a:extLst>
                    <a:ext uri="{FF2B5EF4-FFF2-40B4-BE49-F238E27FC236}">
                      <a16:creationId xmlns:a16="http://schemas.microsoft.com/office/drawing/2014/main" id="{01E8896D-93D6-EF42-B2C4-3A496224D828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11" name="Ellips 1310">
                  <a:extLst>
                    <a:ext uri="{FF2B5EF4-FFF2-40B4-BE49-F238E27FC236}">
                      <a16:creationId xmlns:a16="http://schemas.microsoft.com/office/drawing/2014/main" id="{8628E70F-D1B9-E849-B67F-DFF9C836339C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304" name="Grupp 1303">
                <a:extLst>
                  <a:ext uri="{FF2B5EF4-FFF2-40B4-BE49-F238E27FC236}">
                    <a16:creationId xmlns:a16="http://schemas.microsoft.com/office/drawing/2014/main" id="{BD0DD45E-A12B-0344-9DE4-6C63B2A30808}"/>
                  </a:ext>
                </a:extLst>
              </p:cNvPr>
              <p:cNvGrpSpPr/>
              <p:nvPr/>
            </p:nvGrpSpPr>
            <p:grpSpPr>
              <a:xfrm>
                <a:off x="6553579" y="5173061"/>
                <a:ext cx="272121" cy="247294"/>
                <a:chOff x="5312228" y="3540935"/>
                <a:chExt cx="272121" cy="247294"/>
              </a:xfrm>
            </p:grpSpPr>
            <p:sp>
              <p:nvSpPr>
                <p:cNvPr id="1308" name="Rektangel med rundade hörn 1307">
                  <a:extLst>
                    <a:ext uri="{FF2B5EF4-FFF2-40B4-BE49-F238E27FC236}">
                      <a16:creationId xmlns:a16="http://schemas.microsoft.com/office/drawing/2014/main" id="{6D4A416E-B350-E742-A562-DF761B2B51E1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09" name="Ellips 1308">
                  <a:extLst>
                    <a:ext uri="{FF2B5EF4-FFF2-40B4-BE49-F238E27FC236}">
                      <a16:creationId xmlns:a16="http://schemas.microsoft.com/office/drawing/2014/main" id="{8CAAFDC8-83C1-3F4B-BD24-D15FB283E2F9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305" name="Grupp 1304">
                <a:extLst>
                  <a:ext uri="{FF2B5EF4-FFF2-40B4-BE49-F238E27FC236}">
                    <a16:creationId xmlns:a16="http://schemas.microsoft.com/office/drawing/2014/main" id="{9A6A1BE5-C69D-0847-B013-5913DC19DF84}"/>
                  </a:ext>
                </a:extLst>
              </p:cNvPr>
              <p:cNvGrpSpPr/>
              <p:nvPr/>
            </p:nvGrpSpPr>
            <p:grpSpPr>
              <a:xfrm>
                <a:off x="6553579" y="5420355"/>
                <a:ext cx="272121" cy="247294"/>
                <a:chOff x="5312228" y="3540935"/>
                <a:chExt cx="272121" cy="247294"/>
              </a:xfrm>
            </p:grpSpPr>
            <p:sp>
              <p:nvSpPr>
                <p:cNvPr id="1306" name="Rektangel med rundade hörn 1305">
                  <a:extLst>
                    <a:ext uri="{FF2B5EF4-FFF2-40B4-BE49-F238E27FC236}">
                      <a16:creationId xmlns:a16="http://schemas.microsoft.com/office/drawing/2014/main" id="{0B37D82A-6B19-D043-BDCC-EF9B68F9F1FA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07" name="Ellips 1306">
                  <a:extLst>
                    <a:ext uri="{FF2B5EF4-FFF2-40B4-BE49-F238E27FC236}">
                      <a16:creationId xmlns:a16="http://schemas.microsoft.com/office/drawing/2014/main" id="{3521A191-A052-6B4D-9CF1-9D70A5CD6984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</p:grpSp>
        <p:grpSp>
          <p:nvGrpSpPr>
            <p:cNvPr id="1251" name="Grupp 1250">
              <a:extLst>
                <a:ext uri="{FF2B5EF4-FFF2-40B4-BE49-F238E27FC236}">
                  <a16:creationId xmlns:a16="http://schemas.microsoft.com/office/drawing/2014/main" id="{DDABD9F9-F069-3B45-905D-E7ACC909AD0B}"/>
                </a:ext>
              </a:extLst>
            </p:cNvPr>
            <p:cNvGrpSpPr/>
            <p:nvPr/>
          </p:nvGrpSpPr>
          <p:grpSpPr>
            <a:xfrm rot="5400000">
              <a:off x="5412800" y="-278176"/>
              <a:ext cx="469309" cy="6832666"/>
              <a:chOff x="6547548" y="4183985"/>
              <a:chExt cx="278152" cy="1236370"/>
            </a:xfrm>
          </p:grpSpPr>
          <p:sp>
            <p:nvSpPr>
              <p:cNvPr id="1285" name="Rektangel med rundade hörn 1284">
                <a:extLst>
                  <a:ext uri="{FF2B5EF4-FFF2-40B4-BE49-F238E27FC236}">
                    <a16:creationId xmlns:a16="http://schemas.microsoft.com/office/drawing/2014/main" id="{AD79D426-6592-FE41-8452-7368F376A2D0}"/>
                  </a:ext>
                </a:extLst>
              </p:cNvPr>
              <p:cNvSpPr/>
              <p:nvPr/>
            </p:nvSpPr>
            <p:spPr>
              <a:xfrm>
                <a:off x="6547548" y="4183985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86" name="Ellips 1285">
                <a:extLst>
                  <a:ext uri="{FF2B5EF4-FFF2-40B4-BE49-F238E27FC236}">
                    <a16:creationId xmlns:a16="http://schemas.microsoft.com/office/drawing/2014/main" id="{D542E6A3-0AA6-2F46-81D6-98E419357417}"/>
                  </a:ext>
                </a:extLst>
              </p:cNvPr>
              <p:cNvSpPr/>
              <p:nvPr/>
            </p:nvSpPr>
            <p:spPr>
              <a:xfrm>
                <a:off x="6610402" y="4244991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87" name="Rektangel med rundade hörn 1286">
                <a:extLst>
                  <a:ext uri="{FF2B5EF4-FFF2-40B4-BE49-F238E27FC236}">
                    <a16:creationId xmlns:a16="http://schemas.microsoft.com/office/drawing/2014/main" id="{F6E0D4CF-B97F-D14A-BA14-30DB80655EA6}"/>
                  </a:ext>
                </a:extLst>
              </p:cNvPr>
              <p:cNvSpPr/>
              <p:nvPr/>
            </p:nvSpPr>
            <p:spPr>
              <a:xfrm>
                <a:off x="6548303" y="4429310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88" name="Ellips 1287">
                <a:extLst>
                  <a:ext uri="{FF2B5EF4-FFF2-40B4-BE49-F238E27FC236}">
                    <a16:creationId xmlns:a16="http://schemas.microsoft.com/office/drawing/2014/main" id="{B66185F3-7CD8-A541-B90D-6633C18D9921}"/>
                  </a:ext>
                </a:extLst>
              </p:cNvPr>
              <p:cNvSpPr/>
              <p:nvPr/>
            </p:nvSpPr>
            <p:spPr>
              <a:xfrm>
                <a:off x="6611157" y="4490316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89" name="Rektangel med rundade hörn 1288">
                <a:extLst>
                  <a:ext uri="{FF2B5EF4-FFF2-40B4-BE49-F238E27FC236}">
                    <a16:creationId xmlns:a16="http://schemas.microsoft.com/office/drawing/2014/main" id="{5600CC17-D51E-3F46-9C13-5594D9B4ACC1}"/>
                  </a:ext>
                </a:extLst>
              </p:cNvPr>
              <p:cNvSpPr/>
              <p:nvPr/>
            </p:nvSpPr>
            <p:spPr>
              <a:xfrm>
                <a:off x="6547785" y="4680442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90" name="Ellips 1289">
                <a:extLst>
                  <a:ext uri="{FF2B5EF4-FFF2-40B4-BE49-F238E27FC236}">
                    <a16:creationId xmlns:a16="http://schemas.microsoft.com/office/drawing/2014/main" id="{F605AC74-61F6-8F47-8338-6A6B9261CC5F}"/>
                  </a:ext>
                </a:extLst>
              </p:cNvPr>
              <p:cNvSpPr/>
              <p:nvPr/>
            </p:nvSpPr>
            <p:spPr>
              <a:xfrm>
                <a:off x="6610639" y="4741448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1291" name="Grupp 1290">
                <a:extLst>
                  <a:ext uri="{FF2B5EF4-FFF2-40B4-BE49-F238E27FC236}">
                    <a16:creationId xmlns:a16="http://schemas.microsoft.com/office/drawing/2014/main" id="{237CE507-AE45-B74B-9195-1660D065162E}"/>
                  </a:ext>
                </a:extLst>
              </p:cNvPr>
              <p:cNvGrpSpPr/>
              <p:nvPr/>
            </p:nvGrpSpPr>
            <p:grpSpPr>
              <a:xfrm>
                <a:off x="6553579" y="4927736"/>
                <a:ext cx="272121" cy="247294"/>
                <a:chOff x="5312228" y="3540935"/>
                <a:chExt cx="272121" cy="247294"/>
              </a:xfrm>
            </p:grpSpPr>
            <p:sp>
              <p:nvSpPr>
                <p:cNvPr id="1295" name="Rektangel med rundade hörn 1294">
                  <a:extLst>
                    <a:ext uri="{FF2B5EF4-FFF2-40B4-BE49-F238E27FC236}">
                      <a16:creationId xmlns:a16="http://schemas.microsoft.com/office/drawing/2014/main" id="{BC298D07-DE57-4546-AC54-3C033A58760D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96" name="Ellips 1295">
                  <a:extLst>
                    <a:ext uri="{FF2B5EF4-FFF2-40B4-BE49-F238E27FC236}">
                      <a16:creationId xmlns:a16="http://schemas.microsoft.com/office/drawing/2014/main" id="{3B595B6E-DE09-FF42-A9AB-4D320EE04C3A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292" name="Grupp 1291">
                <a:extLst>
                  <a:ext uri="{FF2B5EF4-FFF2-40B4-BE49-F238E27FC236}">
                    <a16:creationId xmlns:a16="http://schemas.microsoft.com/office/drawing/2014/main" id="{042848CA-C198-454D-B9FC-79AF6E96E034}"/>
                  </a:ext>
                </a:extLst>
              </p:cNvPr>
              <p:cNvGrpSpPr/>
              <p:nvPr/>
            </p:nvGrpSpPr>
            <p:grpSpPr>
              <a:xfrm>
                <a:off x="6553579" y="5173061"/>
                <a:ext cx="272121" cy="247294"/>
                <a:chOff x="5312228" y="3540935"/>
                <a:chExt cx="272121" cy="247294"/>
              </a:xfrm>
            </p:grpSpPr>
            <p:sp>
              <p:nvSpPr>
                <p:cNvPr id="1293" name="Rektangel med rundade hörn 1292">
                  <a:extLst>
                    <a:ext uri="{FF2B5EF4-FFF2-40B4-BE49-F238E27FC236}">
                      <a16:creationId xmlns:a16="http://schemas.microsoft.com/office/drawing/2014/main" id="{FCB48988-0457-CA47-82DE-9F9C1EB5C987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94" name="Ellips 1293">
                  <a:extLst>
                    <a:ext uri="{FF2B5EF4-FFF2-40B4-BE49-F238E27FC236}">
                      <a16:creationId xmlns:a16="http://schemas.microsoft.com/office/drawing/2014/main" id="{CD0450E8-4667-A04B-B92E-9ECB9D9673ED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</p:grpSp>
        <p:grpSp>
          <p:nvGrpSpPr>
            <p:cNvPr id="1252" name="Grupp 1251">
              <a:extLst>
                <a:ext uri="{FF2B5EF4-FFF2-40B4-BE49-F238E27FC236}">
                  <a16:creationId xmlns:a16="http://schemas.microsoft.com/office/drawing/2014/main" id="{37A951FC-0253-F14D-931F-8EE37BDA4156}"/>
                </a:ext>
              </a:extLst>
            </p:cNvPr>
            <p:cNvGrpSpPr/>
            <p:nvPr/>
          </p:nvGrpSpPr>
          <p:grpSpPr>
            <a:xfrm rot="5400000">
              <a:off x="5539223" y="-993226"/>
              <a:ext cx="227276" cy="6821855"/>
              <a:chOff x="6547785" y="4429310"/>
              <a:chExt cx="277915" cy="991045"/>
            </a:xfrm>
          </p:grpSpPr>
          <p:sp>
            <p:nvSpPr>
              <p:cNvPr id="1275" name="Rektangel med rundade hörn 1274">
                <a:extLst>
                  <a:ext uri="{FF2B5EF4-FFF2-40B4-BE49-F238E27FC236}">
                    <a16:creationId xmlns:a16="http://schemas.microsoft.com/office/drawing/2014/main" id="{4027BC68-109F-864D-B053-EECDB3861ECD}"/>
                  </a:ext>
                </a:extLst>
              </p:cNvPr>
              <p:cNvSpPr/>
              <p:nvPr/>
            </p:nvSpPr>
            <p:spPr>
              <a:xfrm>
                <a:off x="6548303" y="4429310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76" name="Ellips 1275">
                <a:extLst>
                  <a:ext uri="{FF2B5EF4-FFF2-40B4-BE49-F238E27FC236}">
                    <a16:creationId xmlns:a16="http://schemas.microsoft.com/office/drawing/2014/main" id="{EAB09913-3E44-FF4E-876B-1252E175B011}"/>
                  </a:ext>
                </a:extLst>
              </p:cNvPr>
              <p:cNvSpPr/>
              <p:nvPr/>
            </p:nvSpPr>
            <p:spPr>
              <a:xfrm>
                <a:off x="6611157" y="4490316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77" name="Rektangel med rundade hörn 1276">
                <a:extLst>
                  <a:ext uri="{FF2B5EF4-FFF2-40B4-BE49-F238E27FC236}">
                    <a16:creationId xmlns:a16="http://schemas.microsoft.com/office/drawing/2014/main" id="{E75107C6-FE1D-4E4A-B861-0162E1522299}"/>
                  </a:ext>
                </a:extLst>
              </p:cNvPr>
              <p:cNvSpPr/>
              <p:nvPr/>
            </p:nvSpPr>
            <p:spPr>
              <a:xfrm>
                <a:off x="6547785" y="4680442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78" name="Ellips 1277">
                <a:extLst>
                  <a:ext uri="{FF2B5EF4-FFF2-40B4-BE49-F238E27FC236}">
                    <a16:creationId xmlns:a16="http://schemas.microsoft.com/office/drawing/2014/main" id="{53726284-5480-0648-9800-C7199A34BCA9}"/>
                  </a:ext>
                </a:extLst>
              </p:cNvPr>
              <p:cNvSpPr/>
              <p:nvPr/>
            </p:nvSpPr>
            <p:spPr>
              <a:xfrm>
                <a:off x="6610639" y="4741448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1279" name="Grupp 1278">
                <a:extLst>
                  <a:ext uri="{FF2B5EF4-FFF2-40B4-BE49-F238E27FC236}">
                    <a16:creationId xmlns:a16="http://schemas.microsoft.com/office/drawing/2014/main" id="{A1EB1342-8EC4-9A45-ABB3-A456638D6B0B}"/>
                  </a:ext>
                </a:extLst>
              </p:cNvPr>
              <p:cNvGrpSpPr/>
              <p:nvPr/>
            </p:nvGrpSpPr>
            <p:grpSpPr>
              <a:xfrm>
                <a:off x="6553579" y="4927736"/>
                <a:ext cx="272121" cy="247294"/>
                <a:chOff x="5312228" y="3540935"/>
                <a:chExt cx="272121" cy="247294"/>
              </a:xfrm>
            </p:grpSpPr>
            <p:sp>
              <p:nvSpPr>
                <p:cNvPr id="1283" name="Rektangel med rundade hörn 1282">
                  <a:extLst>
                    <a:ext uri="{FF2B5EF4-FFF2-40B4-BE49-F238E27FC236}">
                      <a16:creationId xmlns:a16="http://schemas.microsoft.com/office/drawing/2014/main" id="{A9BE0FEE-E4EB-4A40-A2CC-8F2E2C76DE00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84" name="Ellips 1283">
                  <a:extLst>
                    <a:ext uri="{FF2B5EF4-FFF2-40B4-BE49-F238E27FC236}">
                      <a16:creationId xmlns:a16="http://schemas.microsoft.com/office/drawing/2014/main" id="{2F3710CB-9E47-0E46-9799-431B038AC88C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280" name="Grupp 1279">
                <a:extLst>
                  <a:ext uri="{FF2B5EF4-FFF2-40B4-BE49-F238E27FC236}">
                    <a16:creationId xmlns:a16="http://schemas.microsoft.com/office/drawing/2014/main" id="{02EAB9E4-F888-9843-8BA8-8613FFA6054D}"/>
                  </a:ext>
                </a:extLst>
              </p:cNvPr>
              <p:cNvGrpSpPr/>
              <p:nvPr/>
            </p:nvGrpSpPr>
            <p:grpSpPr>
              <a:xfrm>
                <a:off x="6553579" y="5173061"/>
                <a:ext cx="272121" cy="247294"/>
                <a:chOff x="5312228" y="3540935"/>
                <a:chExt cx="272121" cy="247294"/>
              </a:xfrm>
            </p:grpSpPr>
            <p:sp>
              <p:nvSpPr>
                <p:cNvPr id="1281" name="Rektangel med rundade hörn 1280">
                  <a:extLst>
                    <a:ext uri="{FF2B5EF4-FFF2-40B4-BE49-F238E27FC236}">
                      <a16:creationId xmlns:a16="http://schemas.microsoft.com/office/drawing/2014/main" id="{C8982DE7-0D3B-A844-B240-41C1F4D228DA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82" name="Ellips 1281">
                  <a:extLst>
                    <a:ext uri="{FF2B5EF4-FFF2-40B4-BE49-F238E27FC236}">
                      <a16:creationId xmlns:a16="http://schemas.microsoft.com/office/drawing/2014/main" id="{F2F3F55E-80DD-5D49-996F-98E481F895A2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</p:grpSp>
        <p:grpSp>
          <p:nvGrpSpPr>
            <p:cNvPr id="1253" name="Grupp 1252">
              <a:extLst>
                <a:ext uri="{FF2B5EF4-FFF2-40B4-BE49-F238E27FC236}">
                  <a16:creationId xmlns:a16="http://schemas.microsoft.com/office/drawing/2014/main" id="{AC201D57-60B1-B643-A6C5-6764BCD9123D}"/>
                </a:ext>
              </a:extLst>
            </p:cNvPr>
            <p:cNvGrpSpPr/>
            <p:nvPr/>
          </p:nvGrpSpPr>
          <p:grpSpPr>
            <a:xfrm>
              <a:off x="1973367" y="3991103"/>
              <a:ext cx="7117397" cy="723940"/>
              <a:chOff x="2005451" y="3824709"/>
              <a:chExt cx="9068728" cy="922418"/>
            </a:xfrm>
          </p:grpSpPr>
          <p:grpSp>
            <p:nvGrpSpPr>
              <p:cNvPr id="1254" name="Grupp 1253">
                <a:extLst>
                  <a:ext uri="{FF2B5EF4-FFF2-40B4-BE49-F238E27FC236}">
                    <a16:creationId xmlns:a16="http://schemas.microsoft.com/office/drawing/2014/main" id="{8F74AD67-0B30-0F4B-AF7D-3DD093D6CAA9}"/>
                  </a:ext>
                </a:extLst>
              </p:cNvPr>
              <p:cNvGrpSpPr/>
              <p:nvPr/>
            </p:nvGrpSpPr>
            <p:grpSpPr>
              <a:xfrm rot="5400000">
                <a:off x="10078160" y="3726133"/>
                <a:ext cx="897443" cy="1094595"/>
                <a:chOff x="5312228" y="3540935"/>
                <a:chExt cx="272121" cy="247294"/>
              </a:xfrm>
            </p:grpSpPr>
            <p:sp>
              <p:nvSpPr>
                <p:cNvPr id="1273" name="Rektangel med rundade hörn 1272">
                  <a:extLst>
                    <a:ext uri="{FF2B5EF4-FFF2-40B4-BE49-F238E27FC236}">
                      <a16:creationId xmlns:a16="http://schemas.microsoft.com/office/drawing/2014/main" id="{EAC2B324-AE56-064C-B7E2-9C542ED99EE6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74" name="Ellips 1273">
                  <a:extLst>
                    <a:ext uri="{FF2B5EF4-FFF2-40B4-BE49-F238E27FC236}">
                      <a16:creationId xmlns:a16="http://schemas.microsoft.com/office/drawing/2014/main" id="{EF0224F1-3AB5-9D4D-B0AB-61063ABA0462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sp>
            <p:nvSpPr>
              <p:cNvPr id="1255" name="Rektangel med rundade hörn 1254">
                <a:extLst>
                  <a:ext uri="{FF2B5EF4-FFF2-40B4-BE49-F238E27FC236}">
                    <a16:creationId xmlns:a16="http://schemas.microsoft.com/office/drawing/2014/main" id="{78A7F4D1-6937-8444-996F-75A404E14056}"/>
                  </a:ext>
                </a:extLst>
              </p:cNvPr>
              <p:cNvSpPr/>
              <p:nvPr/>
            </p:nvSpPr>
            <p:spPr>
              <a:xfrm rot="5400000">
                <a:off x="8992280" y="3726133"/>
                <a:ext cx="897443" cy="1094595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56" name="Ellips 1255">
                <a:extLst>
                  <a:ext uri="{FF2B5EF4-FFF2-40B4-BE49-F238E27FC236}">
                    <a16:creationId xmlns:a16="http://schemas.microsoft.com/office/drawing/2014/main" id="{1D18E82E-F0E6-704A-9CFD-7D3FEB551ED5}"/>
                  </a:ext>
                </a:extLst>
              </p:cNvPr>
              <p:cNvSpPr/>
              <p:nvPr/>
            </p:nvSpPr>
            <p:spPr>
              <a:xfrm rot="5400000">
                <a:off x="9178181" y="4024732"/>
                <a:ext cx="532821" cy="547355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57" name="Rektangel med rundade hörn 1256">
                <a:extLst>
                  <a:ext uri="{FF2B5EF4-FFF2-40B4-BE49-F238E27FC236}">
                    <a16:creationId xmlns:a16="http://schemas.microsoft.com/office/drawing/2014/main" id="{4DF47B9F-5421-984E-A3C1-C8253A75DE45}"/>
                  </a:ext>
                </a:extLst>
              </p:cNvPr>
              <p:cNvSpPr/>
              <p:nvPr/>
            </p:nvSpPr>
            <p:spPr>
              <a:xfrm rot="5400000">
                <a:off x="7906400" y="3731218"/>
                <a:ext cx="897443" cy="1094595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58" name="Ellips 1257">
                <a:extLst>
                  <a:ext uri="{FF2B5EF4-FFF2-40B4-BE49-F238E27FC236}">
                    <a16:creationId xmlns:a16="http://schemas.microsoft.com/office/drawing/2014/main" id="{5115C94D-DBF9-A647-BB73-EAA3C7F2812D}"/>
                  </a:ext>
                </a:extLst>
              </p:cNvPr>
              <p:cNvSpPr/>
              <p:nvPr/>
            </p:nvSpPr>
            <p:spPr>
              <a:xfrm rot="5400000">
                <a:off x="8092301" y="4029817"/>
                <a:ext cx="532821" cy="547355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59" name="Rektangel med rundade hörn 1258">
                <a:extLst>
                  <a:ext uri="{FF2B5EF4-FFF2-40B4-BE49-F238E27FC236}">
                    <a16:creationId xmlns:a16="http://schemas.microsoft.com/office/drawing/2014/main" id="{1B9C61C6-F29C-FB4F-BBFB-2A371ADABD52}"/>
                  </a:ext>
                </a:extLst>
              </p:cNvPr>
              <p:cNvSpPr/>
              <p:nvPr/>
            </p:nvSpPr>
            <p:spPr>
              <a:xfrm rot="5400000">
                <a:off x="6820520" y="3733708"/>
                <a:ext cx="897443" cy="1094595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60" name="Ellips 1259">
                <a:extLst>
                  <a:ext uri="{FF2B5EF4-FFF2-40B4-BE49-F238E27FC236}">
                    <a16:creationId xmlns:a16="http://schemas.microsoft.com/office/drawing/2014/main" id="{6D7303E0-BD87-5A42-BD1E-5DF48C3B06F9}"/>
                  </a:ext>
                </a:extLst>
              </p:cNvPr>
              <p:cNvSpPr/>
              <p:nvPr/>
            </p:nvSpPr>
            <p:spPr>
              <a:xfrm rot="5400000">
                <a:off x="7006421" y="4032307"/>
                <a:ext cx="532821" cy="547355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61" name="Rektangel med rundade hörn 1260">
                <a:extLst>
                  <a:ext uri="{FF2B5EF4-FFF2-40B4-BE49-F238E27FC236}">
                    <a16:creationId xmlns:a16="http://schemas.microsoft.com/office/drawing/2014/main" id="{451C2DEE-255E-EE44-83BA-62F1E5358B18}"/>
                  </a:ext>
                </a:extLst>
              </p:cNvPr>
              <p:cNvSpPr/>
              <p:nvPr/>
            </p:nvSpPr>
            <p:spPr>
              <a:xfrm rot="5400000">
                <a:off x="5708937" y="3732000"/>
                <a:ext cx="897443" cy="1094595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62" name="Ellips 1261">
                <a:extLst>
                  <a:ext uri="{FF2B5EF4-FFF2-40B4-BE49-F238E27FC236}">
                    <a16:creationId xmlns:a16="http://schemas.microsoft.com/office/drawing/2014/main" id="{E5A18745-A813-894B-98FC-353ACD78453B}"/>
                  </a:ext>
                </a:extLst>
              </p:cNvPr>
              <p:cNvSpPr/>
              <p:nvPr/>
            </p:nvSpPr>
            <p:spPr>
              <a:xfrm rot="5400000">
                <a:off x="5894838" y="4030599"/>
                <a:ext cx="532821" cy="547355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1263" name="Grupp 1262">
                <a:extLst>
                  <a:ext uri="{FF2B5EF4-FFF2-40B4-BE49-F238E27FC236}">
                    <a16:creationId xmlns:a16="http://schemas.microsoft.com/office/drawing/2014/main" id="{322FFB4D-6B9B-4F44-B2BB-CB1519D4BF4B}"/>
                  </a:ext>
                </a:extLst>
              </p:cNvPr>
              <p:cNvGrpSpPr/>
              <p:nvPr/>
            </p:nvGrpSpPr>
            <p:grpSpPr>
              <a:xfrm rot="5400000">
                <a:off x="4614341" y="3751108"/>
                <a:ext cx="897443" cy="1094595"/>
                <a:chOff x="5312228" y="3540935"/>
                <a:chExt cx="272121" cy="247294"/>
              </a:xfrm>
            </p:grpSpPr>
            <p:sp>
              <p:nvSpPr>
                <p:cNvPr id="1271" name="Rektangel med rundade hörn 1270">
                  <a:extLst>
                    <a:ext uri="{FF2B5EF4-FFF2-40B4-BE49-F238E27FC236}">
                      <a16:creationId xmlns:a16="http://schemas.microsoft.com/office/drawing/2014/main" id="{E5C28FDD-534B-9D42-A210-6A84F1AAE2C2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72" name="Ellips 1271">
                  <a:extLst>
                    <a:ext uri="{FF2B5EF4-FFF2-40B4-BE49-F238E27FC236}">
                      <a16:creationId xmlns:a16="http://schemas.microsoft.com/office/drawing/2014/main" id="{AFA4969A-41F1-8E45-AC67-B085C0B72934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264" name="Grupp 1263">
                <a:extLst>
                  <a:ext uri="{FF2B5EF4-FFF2-40B4-BE49-F238E27FC236}">
                    <a16:creationId xmlns:a16="http://schemas.microsoft.com/office/drawing/2014/main" id="{EB015F82-0980-D142-9978-887403E30593}"/>
                  </a:ext>
                </a:extLst>
              </p:cNvPr>
              <p:cNvGrpSpPr/>
              <p:nvPr/>
            </p:nvGrpSpPr>
            <p:grpSpPr>
              <a:xfrm rot="5400000">
                <a:off x="3528461" y="3751108"/>
                <a:ext cx="897443" cy="1094595"/>
                <a:chOff x="5312228" y="3540935"/>
                <a:chExt cx="272121" cy="247294"/>
              </a:xfrm>
            </p:grpSpPr>
            <p:sp>
              <p:nvSpPr>
                <p:cNvPr id="1269" name="Rektangel med rundade hörn 1268">
                  <a:extLst>
                    <a:ext uri="{FF2B5EF4-FFF2-40B4-BE49-F238E27FC236}">
                      <a16:creationId xmlns:a16="http://schemas.microsoft.com/office/drawing/2014/main" id="{D724AF26-F5CB-F24A-9D3A-91FC9FFBCA38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70" name="Ellips 1269">
                  <a:extLst>
                    <a:ext uri="{FF2B5EF4-FFF2-40B4-BE49-F238E27FC236}">
                      <a16:creationId xmlns:a16="http://schemas.microsoft.com/office/drawing/2014/main" id="{C4100FF9-801B-C54E-9D62-BBB084EF30B6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grpSp>
            <p:nvGrpSpPr>
              <p:cNvPr id="1265" name="Grupp 1264">
                <a:extLst>
                  <a:ext uri="{FF2B5EF4-FFF2-40B4-BE49-F238E27FC236}">
                    <a16:creationId xmlns:a16="http://schemas.microsoft.com/office/drawing/2014/main" id="{639074FC-24A0-8A4E-8CCC-6E12F38013EB}"/>
                  </a:ext>
                </a:extLst>
              </p:cNvPr>
              <p:cNvGrpSpPr/>
              <p:nvPr/>
            </p:nvGrpSpPr>
            <p:grpSpPr>
              <a:xfrm rot="5400000">
                <a:off x="2433866" y="3751108"/>
                <a:ext cx="897443" cy="1094595"/>
                <a:chOff x="5312228" y="3540935"/>
                <a:chExt cx="272121" cy="247294"/>
              </a:xfrm>
            </p:grpSpPr>
            <p:sp>
              <p:nvSpPr>
                <p:cNvPr id="1267" name="Rektangel med rundade hörn 1266">
                  <a:extLst>
                    <a:ext uri="{FF2B5EF4-FFF2-40B4-BE49-F238E27FC236}">
                      <a16:creationId xmlns:a16="http://schemas.microsoft.com/office/drawing/2014/main" id="{38731AB5-2413-DD44-93E0-41FF7E65AA24}"/>
                    </a:ext>
                  </a:extLst>
                </p:cNvPr>
                <p:cNvSpPr/>
                <p:nvPr/>
              </p:nvSpPr>
              <p:spPr>
                <a:xfrm>
                  <a:off x="5312228" y="3540935"/>
                  <a:ext cx="272121" cy="2472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68" name="Ellips 1267">
                  <a:extLst>
                    <a:ext uri="{FF2B5EF4-FFF2-40B4-BE49-F238E27FC236}">
                      <a16:creationId xmlns:a16="http://schemas.microsoft.com/office/drawing/2014/main" id="{08153DD0-326A-2D40-B710-F9945A585FEB}"/>
                    </a:ext>
                  </a:extLst>
                </p:cNvPr>
                <p:cNvSpPr/>
                <p:nvPr/>
              </p:nvSpPr>
              <p:spPr>
                <a:xfrm>
                  <a:off x="5375082" y="3601941"/>
                  <a:ext cx="161561" cy="123660"/>
                </a:xfrm>
                <a:prstGeom prst="ellipse">
                  <a:avLst/>
                </a:prstGeom>
                <a:ln>
                  <a:solidFill>
                    <a:schemeClr val="accent1">
                      <a:shade val="50000"/>
                      <a:alpha val="2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</p:grpSp>
          <p:cxnSp>
            <p:nvCxnSpPr>
              <p:cNvPr id="1266" name="Rak 1265">
                <a:extLst>
                  <a:ext uri="{FF2B5EF4-FFF2-40B4-BE49-F238E27FC236}">
                    <a16:creationId xmlns:a16="http://schemas.microsoft.com/office/drawing/2014/main" id="{FB22EF51-1D36-4947-8A22-32BC4D1C757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539815" y="200508"/>
                <a:ext cx="0" cy="9068728"/>
              </a:xfrm>
              <a:prstGeom prst="lin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53" name="Rektangel 152">
            <a:extLst>
              <a:ext uri="{FF2B5EF4-FFF2-40B4-BE49-F238E27FC236}">
                <a16:creationId xmlns:a16="http://schemas.microsoft.com/office/drawing/2014/main" id="{581D2DAA-1134-DE43-86B1-F9395B18394E}"/>
              </a:ext>
            </a:extLst>
          </p:cNvPr>
          <p:cNvSpPr/>
          <p:nvPr/>
        </p:nvSpPr>
        <p:spPr>
          <a:xfrm rot="5400000">
            <a:off x="6215201" y="2923990"/>
            <a:ext cx="145120" cy="2426610"/>
          </a:xfrm>
          <a:prstGeom prst="rect">
            <a:avLst/>
          </a:prstGeom>
          <a:solidFill>
            <a:srgbClr val="FFCF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6" name="Rektangel 155">
            <a:extLst>
              <a:ext uri="{FF2B5EF4-FFF2-40B4-BE49-F238E27FC236}">
                <a16:creationId xmlns:a16="http://schemas.microsoft.com/office/drawing/2014/main" id="{F4F85505-23B6-964A-AA28-64D79E041C01}"/>
              </a:ext>
            </a:extLst>
          </p:cNvPr>
          <p:cNvSpPr/>
          <p:nvPr/>
        </p:nvSpPr>
        <p:spPr>
          <a:xfrm>
            <a:off x="5074457" y="4188461"/>
            <a:ext cx="2426610" cy="1679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8" name="Frihandsfigur 157">
            <a:extLst>
              <a:ext uri="{FF2B5EF4-FFF2-40B4-BE49-F238E27FC236}">
                <a16:creationId xmlns:a16="http://schemas.microsoft.com/office/drawing/2014/main" id="{28BB8B5E-5B9F-684E-A935-6A643CE4F0B8}"/>
              </a:ext>
            </a:extLst>
          </p:cNvPr>
          <p:cNvSpPr/>
          <p:nvPr/>
        </p:nvSpPr>
        <p:spPr>
          <a:xfrm>
            <a:off x="4775710" y="3658630"/>
            <a:ext cx="535496" cy="387806"/>
          </a:xfrm>
          <a:custGeom>
            <a:avLst/>
            <a:gdLst>
              <a:gd name="connsiteX0" fmla="*/ 0 w 457217"/>
              <a:gd name="connsiteY0" fmla="*/ 313267 h 338667"/>
              <a:gd name="connsiteX1" fmla="*/ 59267 w 457217"/>
              <a:gd name="connsiteY1" fmla="*/ 321733 h 338667"/>
              <a:gd name="connsiteX2" fmla="*/ 93133 w 457217"/>
              <a:gd name="connsiteY2" fmla="*/ 330200 h 338667"/>
              <a:gd name="connsiteX3" fmla="*/ 135467 w 457217"/>
              <a:gd name="connsiteY3" fmla="*/ 338667 h 338667"/>
              <a:gd name="connsiteX4" fmla="*/ 262467 w 457217"/>
              <a:gd name="connsiteY4" fmla="*/ 330200 h 338667"/>
              <a:gd name="connsiteX5" fmla="*/ 313267 w 457217"/>
              <a:gd name="connsiteY5" fmla="*/ 313267 h 338667"/>
              <a:gd name="connsiteX6" fmla="*/ 338667 w 457217"/>
              <a:gd name="connsiteY6" fmla="*/ 304800 h 338667"/>
              <a:gd name="connsiteX7" fmla="*/ 381000 w 457217"/>
              <a:gd name="connsiteY7" fmla="*/ 270933 h 338667"/>
              <a:gd name="connsiteX8" fmla="*/ 406400 w 457217"/>
              <a:gd name="connsiteY8" fmla="*/ 194733 h 338667"/>
              <a:gd name="connsiteX9" fmla="*/ 414867 w 457217"/>
              <a:gd name="connsiteY9" fmla="*/ 169333 h 338667"/>
              <a:gd name="connsiteX10" fmla="*/ 431800 w 457217"/>
              <a:gd name="connsiteY10" fmla="*/ 143933 h 338667"/>
              <a:gd name="connsiteX11" fmla="*/ 448733 w 457217"/>
              <a:gd name="connsiteY11" fmla="*/ 76200 h 338667"/>
              <a:gd name="connsiteX12" fmla="*/ 457200 w 457217"/>
              <a:gd name="connsiteY12" fmla="*/ 0 h 33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7217" h="338667">
                <a:moveTo>
                  <a:pt x="0" y="313267"/>
                </a:moveTo>
                <a:cubicBezTo>
                  <a:pt x="19756" y="316089"/>
                  <a:pt x="39633" y="318163"/>
                  <a:pt x="59267" y="321733"/>
                </a:cubicBezTo>
                <a:cubicBezTo>
                  <a:pt x="70715" y="323815"/>
                  <a:pt x="81774" y="327676"/>
                  <a:pt x="93133" y="330200"/>
                </a:cubicBezTo>
                <a:cubicBezTo>
                  <a:pt x="107181" y="333322"/>
                  <a:pt x="121356" y="335845"/>
                  <a:pt x="135467" y="338667"/>
                </a:cubicBezTo>
                <a:cubicBezTo>
                  <a:pt x="177800" y="335845"/>
                  <a:pt x="220466" y="336200"/>
                  <a:pt x="262467" y="330200"/>
                </a:cubicBezTo>
                <a:cubicBezTo>
                  <a:pt x="280137" y="327676"/>
                  <a:pt x="296334" y="318911"/>
                  <a:pt x="313267" y="313267"/>
                </a:cubicBezTo>
                <a:cubicBezTo>
                  <a:pt x="321734" y="310445"/>
                  <a:pt x="331241" y="309750"/>
                  <a:pt x="338667" y="304800"/>
                </a:cubicBezTo>
                <a:cubicBezTo>
                  <a:pt x="370709" y="283439"/>
                  <a:pt x="356872" y="295062"/>
                  <a:pt x="381000" y="270933"/>
                </a:cubicBezTo>
                <a:lnTo>
                  <a:pt x="406400" y="194733"/>
                </a:lnTo>
                <a:cubicBezTo>
                  <a:pt x="409222" y="186266"/>
                  <a:pt x="409917" y="176759"/>
                  <a:pt x="414867" y="169333"/>
                </a:cubicBezTo>
                <a:cubicBezTo>
                  <a:pt x="420511" y="160866"/>
                  <a:pt x="427249" y="153034"/>
                  <a:pt x="431800" y="143933"/>
                </a:cubicBezTo>
                <a:cubicBezTo>
                  <a:pt x="439980" y="127572"/>
                  <a:pt x="446317" y="90696"/>
                  <a:pt x="448733" y="76200"/>
                </a:cubicBezTo>
                <a:cubicBezTo>
                  <a:pt x="457998" y="20607"/>
                  <a:pt x="457200" y="34270"/>
                  <a:pt x="457200" y="0"/>
                </a:cubicBez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3" name="Frihandsfigur 252">
            <a:extLst>
              <a:ext uri="{FF2B5EF4-FFF2-40B4-BE49-F238E27FC236}">
                <a16:creationId xmlns:a16="http://schemas.microsoft.com/office/drawing/2014/main" id="{6890CEF8-0185-ED4F-B829-111B98E63578}"/>
              </a:ext>
            </a:extLst>
          </p:cNvPr>
          <p:cNvSpPr/>
          <p:nvPr/>
        </p:nvSpPr>
        <p:spPr>
          <a:xfrm>
            <a:off x="4985030" y="3649245"/>
            <a:ext cx="535496" cy="387806"/>
          </a:xfrm>
          <a:custGeom>
            <a:avLst/>
            <a:gdLst>
              <a:gd name="connsiteX0" fmla="*/ 0 w 457217"/>
              <a:gd name="connsiteY0" fmla="*/ 313267 h 338667"/>
              <a:gd name="connsiteX1" fmla="*/ 59267 w 457217"/>
              <a:gd name="connsiteY1" fmla="*/ 321733 h 338667"/>
              <a:gd name="connsiteX2" fmla="*/ 93133 w 457217"/>
              <a:gd name="connsiteY2" fmla="*/ 330200 h 338667"/>
              <a:gd name="connsiteX3" fmla="*/ 135467 w 457217"/>
              <a:gd name="connsiteY3" fmla="*/ 338667 h 338667"/>
              <a:gd name="connsiteX4" fmla="*/ 262467 w 457217"/>
              <a:gd name="connsiteY4" fmla="*/ 330200 h 338667"/>
              <a:gd name="connsiteX5" fmla="*/ 313267 w 457217"/>
              <a:gd name="connsiteY5" fmla="*/ 313267 h 338667"/>
              <a:gd name="connsiteX6" fmla="*/ 338667 w 457217"/>
              <a:gd name="connsiteY6" fmla="*/ 304800 h 338667"/>
              <a:gd name="connsiteX7" fmla="*/ 381000 w 457217"/>
              <a:gd name="connsiteY7" fmla="*/ 270933 h 338667"/>
              <a:gd name="connsiteX8" fmla="*/ 406400 w 457217"/>
              <a:gd name="connsiteY8" fmla="*/ 194733 h 338667"/>
              <a:gd name="connsiteX9" fmla="*/ 414867 w 457217"/>
              <a:gd name="connsiteY9" fmla="*/ 169333 h 338667"/>
              <a:gd name="connsiteX10" fmla="*/ 431800 w 457217"/>
              <a:gd name="connsiteY10" fmla="*/ 143933 h 338667"/>
              <a:gd name="connsiteX11" fmla="*/ 448733 w 457217"/>
              <a:gd name="connsiteY11" fmla="*/ 76200 h 338667"/>
              <a:gd name="connsiteX12" fmla="*/ 457200 w 457217"/>
              <a:gd name="connsiteY12" fmla="*/ 0 h 33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7217" h="338667">
                <a:moveTo>
                  <a:pt x="0" y="313267"/>
                </a:moveTo>
                <a:cubicBezTo>
                  <a:pt x="19756" y="316089"/>
                  <a:pt x="39633" y="318163"/>
                  <a:pt x="59267" y="321733"/>
                </a:cubicBezTo>
                <a:cubicBezTo>
                  <a:pt x="70715" y="323815"/>
                  <a:pt x="81774" y="327676"/>
                  <a:pt x="93133" y="330200"/>
                </a:cubicBezTo>
                <a:cubicBezTo>
                  <a:pt x="107181" y="333322"/>
                  <a:pt x="121356" y="335845"/>
                  <a:pt x="135467" y="338667"/>
                </a:cubicBezTo>
                <a:cubicBezTo>
                  <a:pt x="177800" y="335845"/>
                  <a:pt x="220466" y="336200"/>
                  <a:pt x="262467" y="330200"/>
                </a:cubicBezTo>
                <a:cubicBezTo>
                  <a:pt x="280137" y="327676"/>
                  <a:pt x="296334" y="318911"/>
                  <a:pt x="313267" y="313267"/>
                </a:cubicBezTo>
                <a:cubicBezTo>
                  <a:pt x="321734" y="310445"/>
                  <a:pt x="331241" y="309750"/>
                  <a:pt x="338667" y="304800"/>
                </a:cubicBezTo>
                <a:cubicBezTo>
                  <a:pt x="370709" y="283439"/>
                  <a:pt x="356872" y="295062"/>
                  <a:pt x="381000" y="270933"/>
                </a:cubicBezTo>
                <a:lnTo>
                  <a:pt x="406400" y="194733"/>
                </a:lnTo>
                <a:cubicBezTo>
                  <a:pt x="409222" y="186266"/>
                  <a:pt x="409917" y="176759"/>
                  <a:pt x="414867" y="169333"/>
                </a:cubicBezTo>
                <a:cubicBezTo>
                  <a:pt x="420511" y="160866"/>
                  <a:pt x="427249" y="153034"/>
                  <a:pt x="431800" y="143933"/>
                </a:cubicBezTo>
                <a:cubicBezTo>
                  <a:pt x="439980" y="127572"/>
                  <a:pt x="446317" y="90696"/>
                  <a:pt x="448733" y="76200"/>
                </a:cubicBezTo>
                <a:cubicBezTo>
                  <a:pt x="457998" y="20607"/>
                  <a:pt x="457200" y="34270"/>
                  <a:pt x="457200" y="0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4" name="Frihandsfigur 253">
            <a:extLst>
              <a:ext uri="{FF2B5EF4-FFF2-40B4-BE49-F238E27FC236}">
                <a16:creationId xmlns:a16="http://schemas.microsoft.com/office/drawing/2014/main" id="{0BC90095-5BEB-6D4B-99C7-BC149B9EDCEC}"/>
              </a:ext>
            </a:extLst>
          </p:cNvPr>
          <p:cNvSpPr/>
          <p:nvPr/>
        </p:nvSpPr>
        <p:spPr>
          <a:xfrm>
            <a:off x="5251291" y="3405349"/>
            <a:ext cx="535496" cy="620896"/>
          </a:xfrm>
          <a:custGeom>
            <a:avLst/>
            <a:gdLst>
              <a:gd name="connsiteX0" fmla="*/ 0 w 457217"/>
              <a:gd name="connsiteY0" fmla="*/ 313267 h 338667"/>
              <a:gd name="connsiteX1" fmla="*/ 59267 w 457217"/>
              <a:gd name="connsiteY1" fmla="*/ 321733 h 338667"/>
              <a:gd name="connsiteX2" fmla="*/ 93133 w 457217"/>
              <a:gd name="connsiteY2" fmla="*/ 330200 h 338667"/>
              <a:gd name="connsiteX3" fmla="*/ 135467 w 457217"/>
              <a:gd name="connsiteY3" fmla="*/ 338667 h 338667"/>
              <a:gd name="connsiteX4" fmla="*/ 262467 w 457217"/>
              <a:gd name="connsiteY4" fmla="*/ 330200 h 338667"/>
              <a:gd name="connsiteX5" fmla="*/ 313267 w 457217"/>
              <a:gd name="connsiteY5" fmla="*/ 313267 h 338667"/>
              <a:gd name="connsiteX6" fmla="*/ 338667 w 457217"/>
              <a:gd name="connsiteY6" fmla="*/ 304800 h 338667"/>
              <a:gd name="connsiteX7" fmla="*/ 381000 w 457217"/>
              <a:gd name="connsiteY7" fmla="*/ 270933 h 338667"/>
              <a:gd name="connsiteX8" fmla="*/ 406400 w 457217"/>
              <a:gd name="connsiteY8" fmla="*/ 194733 h 338667"/>
              <a:gd name="connsiteX9" fmla="*/ 414867 w 457217"/>
              <a:gd name="connsiteY9" fmla="*/ 169333 h 338667"/>
              <a:gd name="connsiteX10" fmla="*/ 431800 w 457217"/>
              <a:gd name="connsiteY10" fmla="*/ 143933 h 338667"/>
              <a:gd name="connsiteX11" fmla="*/ 448733 w 457217"/>
              <a:gd name="connsiteY11" fmla="*/ 76200 h 338667"/>
              <a:gd name="connsiteX12" fmla="*/ 457200 w 457217"/>
              <a:gd name="connsiteY12" fmla="*/ 0 h 33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7217" h="338667">
                <a:moveTo>
                  <a:pt x="0" y="313267"/>
                </a:moveTo>
                <a:cubicBezTo>
                  <a:pt x="19756" y="316089"/>
                  <a:pt x="39633" y="318163"/>
                  <a:pt x="59267" y="321733"/>
                </a:cubicBezTo>
                <a:cubicBezTo>
                  <a:pt x="70715" y="323815"/>
                  <a:pt x="81774" y="327676"/>
                  <a:pt x="93133" y="330200"/>
                </a:cubicBezTo>
                <a:cubicBezTo>
                  <a:pt x="107181" y="333322"/>
                  <a:pt x="121356" y="335845"/>
                  <a:pt x="135467" y="338667"/>
                </a:cubicBezTo>
                <a:cubicBezTo>
                  <a:pt x="177800" y="335845"/>
                  <a:pt x="220466" y="336200"/>
                  <a:pt x="262467" y="330200"/>
                </a:cubicBezTo>
                <a:cubicBezTo>
                  <a:pt x="280137" y="327676"/>
                  <a:pt x="296334" y="318911"/>
                  <a:pt x="313267" y="313267"/>
                </a:cubicBezTo>
                <a:cubicBezTo>
                  <a:pt x="321734" y="310445"/>
                  <a:pt x="331241" y="309750"/>
                  <a:pt x="338667" y="304800"/>
                </a:cubicBezTo>
                <a:cubicBezTo>
                  <a:pt x="370709" y="283439"/>
                  <a:pt x="356872" y="295062"/>
                  <a:pt x="381000" y="270933"/>
                </a:cubicBezTo>
                <a:lnTo>
                  <a:pt x="406400" y="194733"/>
                </a:lnTo>
                <a:cubicBezTo>
                  <a:pt x="409222" y="186266"/>
                  <a:pt x="409917" y="176759"/>
                  <a:pt x="414867" y="169333"/>
                </a:cubicBezTo>
                <a:cubicBezTo>
                  <a:pt x="420511" y="160866"/>
                  <a:pt x="427249" y="153034"/>
                  <a:pt x="431800" y="143933"/>
                </a:cubicBezTo>
                <a:cubicBezTo>
                  <a:pt x="439980" y="127572"/>
                  <a:pt x="446317" y="90696"/>
                  <a:pt x="448733" y="76200"/>
                </a:cubicBezTo>
                <a:cubicBezTo>
                  <a:pt x="457998" y="20607"/>
                  <a:pt x="457200" y="34270"/>
                  <a:pt x="457200" y="0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56" name="Rak 255">
            <a:extLst>
              <a:ext uri="{FF2B5EF4-FFF2-40B4-BE49-F238E27FC236}">
                <a16:creationId xmlns:a16="http://schemas.microsoft.com/office/drawing/2014/main" id="{C7DFA49F-5142-D54D-95BA-F577D52AAB52}"/>
              </a:ext>
            </a:extLst>
          </p:cNvPr>
          <p:cNvCxnSpPr>
            <a:cxnSpLocks/>
          </p:cNvCxnSpPr>
          <p:nvPr/>
        </p:nvCxnSpPr>
        <p:spPr>
          <a:xfrm>
            <a:off x="5047025" y="5868359"/>
            <a:ext cx="2515063" cy="2089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74" name="Grupp 273">
            <a:extLst>
              <a:ext uri="{FF2B5EF4-FFF2-40B4-BE49-F238E27FC236}">
                <a16:creationId xmlns:a16="http://schemas.microsoft.com/office/drawing/2014/main" id="{3678AC3B-A763-924C-A452-AFB2972C61C0}"/>
              </a:ext>
            </a:extLst>
          </p:cNvPr>
          <p:cNvGrpSpPr/>
          <p:nvPr/>
        </p:nvGrpSpPr>
        <p:grpSpPr>
          <a:xfrm rot="5400000">
            <a:off x="6250644" y="4699823"/>
            <a:ext cx="107684" cy="2476840"/>
            <a:chOff x="6546006" y="3693335"/>
            <a:chExt cx="279694" cy="1481695"/>
          </a:xfrm>
        </p:grpSpPr>
        <p:grpSp>
          <p:nvGrpSpPr>
            <p:cNvPr id="276" name="Grupp 275">
              <a:extLst>
                <a:ext uri="{FF2B5EF4-FFF2-40B4-BE49-F238E27FC236}">
                  <a16:creationId xmlns:a16="http://schemas.microsoft.com/office/drawing/2014/main" id="{AA675263-DF2F-B246-8508-A64E6543D943}"/>
                </a:ext>
              </a:extLst>
            </p:cNvPr>
            <p:cNvGrpSpPr/>
            <p:nvPr/>
          </p:nvGrpSpPr>
          <p:grpSpPr>
            <a:xfrm>
              <a:off x="6546006" y="3693335"/>
              <a:ext cx="272121" cy="247294"/>
              <a:chOff x="5312228" y="3540935"/>
              <a:chExt cx="272121" cy="247294"/>
            </a:xfrm>
          </p:grpSpPr>
          <p:sp>
            <p:nvSpPr>
              <p:cNvPr id="291" name="Rektangel med rundade hörn 290">
                <a:extLst>
                  <a:ext uri="{FF2B5EF4-FFF2-40B4-BE49-F238E27FC236}">
                    <a16:creationId xmlns:a16="http://schemas.microsoft.com/office/drawing/2014/main" id="{3B885DD6-B5F9-4843-8FE4-56A65B49D035}"/>
                  </a:ext>
                </a:extLst>
              </p:cNvPr>
              <p:cNvSpPr/>
              <p:nvPr/>
            </p:nvSpPr>
            <p:spPr>
              <a:xfrm>
                <a:off x="5312228" y="3540935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2" name="Ellips 291">
                <a:extLst>
                  <a:ext uri="{FF2B5EF4-FFF2-40B4-BE49-F238E27FC236}">
                    <a16:creationId xmlns:a16="http://schemas.microsoft.com/office/drawing/2014/main" id="{34E65785-CE01-D846-82D1-1FC42FC6D3C7}"/>
                  </a:ext>
                </a:extLst>
              </p:cNvPr>
              <p:cNvSpPr/>
              <p:nvPr/>
            </p:nvSpPr>
            <p:spPr>
              <a:xfrm>
                <a:off x="5375082" y="3601941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277" name="Rektangel med rundade hörn 276">
              <a:extLst>
                <a:ext uri="{FF2B5EF4-FFF2-40B4-BE49-F238E27FC236}">
                  <a16:creationId xmlns:a16="http://schemas.microsoft.com/office/drawing/2014/main" id="{F436C55F-2AE4-BB48-AD96-45152C79FD35}"/>
                </a:ext>
              </a:extLst>
            </p:cNvPr>
            <p:cNvSpPr/>
            <p:nvPr/>
          </p:nvSpPr>
          <p:spPr>
            <a:xfrm>
              <a:off x="6546006" y="3938660"/>
              <a:ext cx="272121" cy="24729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2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8" name="Ellips 277">
              <a:extLst>
                <a:ext uri="{FF2B5EF4-FFF2-40B4-BE49-F238E27FC236}">
                  <a16:creationId xmlns:a16="http://schemas.microsoft.com/office/drawing/2014/main" id="{9BBADAB2-306E-4240-A675-6BA9A19E72A0}"/>
                </a:ext>
              </a:extLst>
            </p:cNvPr>
            <p:cNvSpPr/>
            <p:nvPr/>
          </p:nvSpPr>
          <p:spPr>
            <a:xfrm>
              <a:off x="6608860" y="3999666"/>
              <a:ext cx="161561" cy="123660"/>
            </a:xfrm>
            <a:prstGeom prst="ellipse">
              <a:avLst/>
            </a:prstGeom>
            <a:ln>
              <a:solidFill>
                <a:schemeClr val="accent1">
                  <a:shade val="50000"/>
                  <a:alpha val="2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9" name="Rektangel med rundade hörn 278">
              <a:extLst>
                <a:ext uri="{FF2B5EF4-FFF2-40B4-BE49-F238E27FC236}">
                  <a16:creationId xmlns:a16="http://schemas.microsoft.com/office/drawing/2014/main" id="{1BBE37B2-23AC-2F45-BAD1-7A5247F56590}"/>
                </a:ext>
              </a:extLst>
            </p:cNvPr>
            <p:cNvSpPr/>
            <p:nvPr/>
          </p:nvSpPr>
          <p:spPr>
            <a:xfrm>
              <a:off x="6547548" y="4183985"/>
              <a:ext cx="272121" cy="24729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2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0" name="Ellips 279">
              <a:extLst>
                <a:ext uri="{FF2B5EF4-FFF2-40B4-BE49-F238E27FC236}">
                  <a16:creationId xmlns:a16="http://schemas.microsoft.com/office/drawing/2014/main" id="{94146BC1-C17D-C543-A292-620458363A15}"/>
                </a:ext>
              </a:extLst>
            </p:cNvPr>
            <p:cNvSpPr/>
            <p:nvPr/>
          </p:nvSpPr>
          <p:spPr>
            <a:xfrm>
              <a:off x="6610402" y="4244991"/>
              <a:ext cx="161561" cy="123660"/>
            </a:xfrm>
            <a:prstGeom prst="ellipse">
              <a:avLst/>
            </a:prstGeom>
            <a:ln>
              <a:solidFill>
                <a:schemeClr val="accent1">
                  <a:shade val="50000"/>
                  <a:alpha val="2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1" name="Rektangel med rundade hörn 280">
              <a:extLst>
                <a:ext uri="{FF2B5EF4-FFF2-40B4-BE49-F238E27FC236}">
                  <a16:creationId xmlns:a16="http://schemas.microsoft.com/office/drawing/2014/main" id="{AE73F100-9EE9-E345-AB9D-401B0BA3881D}"/>
                </a:ext>
              </a:extLst>
            </p:cNvPr>
            <p:cNvSpPr/>
            <p:nvPr/>
          </p:nvSpPr>
          <p:spPr>
            <a:xfrm>
              <a:off x="6548303" y="4429310"/>
              <a:ext cx="272121" cy="24729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2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2" name="Ellips 281">
              <a:extLst>
                <a:ext uri="{FF2B5EF4-FFF2-40B4-BE49-F238E27FC236}">
                  <a16:creationId xmlns:a16="http://schemas.microsoft.com/office/drawing/2014/main" id="{6D19683D-1D60-1043-94E4-65E5A413815D}"/>
                </a:ext>
              </a:extLst>
            </p:cNvPr>
            <p:cNvSpPr/>
            <p:nvPr/>
          </p:nvSpPr>
          <p:spPr>
            <a:xfrm>
              <a:off x="6611157" y="4490316"/>
              <a:ext cx="161561" cy="123660"/>
            </a:xfrm>
            <a:prstGeom prst="ellipse">
              <a:avLst/>
            </a:prstGeom>
            <a:ln>
              <a:solidFill>
                <a:schemeClr val="accent1">
                  <a:shade val="50000"/>
                  <a:alpha val="2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3" name="Rektangel med rundade hörn 282">
              <a:extLst>
                <a:ext uri="{FF2B5EF4-FFF2-40B4-BE49-F238E27FC236}">
                  <a16:creationId xmlns:a16="http://schemas.microsoft.com/office/drawing/2014/main" id="{675CE46C-DEA6-5C48-A83C-C0DC87BD3BED}"/>
                </a:ext>
              </a:extLst>
            </p:cNvPr>
            <p:cNvSpPr/>
            <p:nvPr/>
          </p:nvSpPr>
          <p:spPr>
            <a:xfrm>
              <a:off x="6547785" y="4680442"/>
              <a:ext cx="272121" cy="24729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1">
                  <a:shade val="50000"/>
                  <a:alpha val="2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4" name="Ellips 283">
              <a:extLst>
                <a:ext uri="{FF2B5EF4-FFF2-40B4-BE49-F238E27FC236}">
                  <a16:creationId xmlns:a16="http://schemas.microsoft.com/office/drawing/2014/main" id="{BD6823C3-CA8B-0046-8C89-26B1C3A1D498}"/>
                </a:ext>
              </a:extLst>
            </p:cNvPr>
            <p:cNvSpPr/>
            <p:nvPr/>
          </p:nvSpPr>
          <p:spPr>
            <a:xfrm>
              <a:off x="6610639" y="4741448"/>
              <a:ext cx="161561" cy="123660"/>
            </a:xfrm>
            <a:prstGeom prst="ellipse">
              <a:avLst/>
            </a:prstGeom>
            <a:ln>
              <a:solidFill>
                <a:schemeClr val="accent1">
                  <a:shade val="50000"/>
                  <a:alpha val="2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85" name="Grupp 284">
              <a:extLst>
                <a:ext uri="{FF2B5EF4-FFF2-40B4-BE49-F238E27FC236}">
                  <a16:creationId xmlns:a16="http://schemas.microsoft.com/office/drawing/2014/main" id="{240A64F2-4559-BD48-99F4-E7F82320092F}"/>
                </a:ext>
              </a:extLst>
            </p:cNvPr>
            <p:cNvGrpSpPr/>
            <p:nvPr/>
          </p:nvGrpSpPr>
          <p:grpSpPr>
            <a:xfrm>
              <a:off x="6553579" y="4927736"/>
              <a:ext cx="272121" cy="247294"/>
              <a:chOff x="5312228" y="3540935"/>
              <a:chExt cx="272121" cy="247294"/>
            </a:xfrm>
          </p:grpSpPr>
          <p:sp>
            <p:nvSpPr>
              <p:cNvPr id="289" name="Rektangel med rundade hörn 288">
                <a:extLst>
                  <a:ext uri="{FF2B5EF4-FFF2-40B4-BE49-F238E27FC236}">
                    <a16:creationId xmlns:a16="http://schemas.microsoft.com/office/drawing/2014/main" id="{A33E43D1-7152-344C-B19C-158EA2D01F23}"/>
                  </a:ext>
                </a:extLst>
              </p:cNvPr>
              <p:cNvSpPr/>
              <p:nvPr/>
            </p:nvSpPr>
            <p:spPr>
              <a:xfrm>
                <a:off x="5312228" y="3540935"/>
                <a:ext cx="272121" cy="24729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0" name="Ellips 289">
                <a:extLst>
                  <a:ext uri="{FF2B5EF4-FFF2-40B4-BE49-F238E27FC236}">
                    <a16:creationId xmlns:a16="http://schemas.microsoft.com/office/drawing/2014/main" id="{6BA3749D-F14C-2F4E-B812-57600F1BA226}"/>
                  </a:ext>
                </a:extLst>
              </p:cNvPr>
              <p:cNvSpPr/>
              <p:nvPr/>
            </p:nvSpPr>
            <p:spPr>
              <a:xfrm>
                <a:off x="5375082" y="3601941"/>
                <a:ext cx="161561" cy="123660"/>
              </a:xfrm>
              <a:prstGeom prst="ellipse">
                <a:avLst/>
              </a:prstGeom>
              <a:ln>
                <a:solidFill>
                  <a:schemeClr val="accent1">
                    <a:shade val="50000"/>
                    <a:alpha val="2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358" name="Frihandsfigur 357">
            <a:extLst>
              <a:ext uri="{FF2B5EF4-FFF2-40B4-BE49-F238E27FC236}">
                <a16:creationId xmlns:a16="http://schemas.microsoft.com/office/drawing/2014/main" id="{3A7438FD-E589-CF4D-A7A6-695C04255E99}"/>
              </a:ext>
            </a:extLst>
          </p:cNvPr>
          <p:cNvSpPr/>
          <p:nvPr/>
        </p:nvSpPr>
        <p:spPr>
          <a:xfrm>
            <a:off x="5078468" y="4966894"/>
            <a:ext cx="2372361" cy="92833"/>
          </a:xfrm>
          <a:custGeom>
            <a:avLst/>
            <a:gdLst>
              <a:gd name="connsiteX0" fmla="*/ 0 w 2025570"/>
              <a:gd name="connsiteY0" fmla="*/ 34724 h 81070"/>
              <a:gd name="connsiteX1" fmla="*/ 289367 w 2025570"/>
              <a:gd name="connsiteY1" fmla="*/ 34724 h 81070"/>
              <a:gd name="connsiteX2" fmla="*/ 405114 w 2025570"/>
              <a:gd name="connsiteY2" fmla="*/ 11574 h 81070"/>
              <a:gd name="connsiteX3" fmla="*/ 555585 w 2025570"/>
              <a:gd name="connsiteY3" fmla="*/ 23149 h 81070"/>
              <a:gd name="connsiteX4" fmla="*/ 601884 w 2025570"/>
              <a:gd name="connsiteY4" fmla="*/ 34724 h 81070"/>
              <a:gd name="connsiteX5" fmla="*/ 694481 w 2025570"/>
              <a:gd name="connsiteY5" fmla="*/ 46298 h 81070"/>
              <a:gd name="connsiteX6" fmla="*/ 879676 w 2025570"/>
              <a:gd name="connsiteY6" fmla="*/ 34724 h 81070"/>
              <a:gd name="connsiteX7" fmla="*/ 949124 w 2025570"/>
              <a:gd name="connsiteY7" fmla="*/ 11574 h 81070"/>
              <a:gd name="connsiteX8" fmla="*/ 983848 w 2025570"/>
              <a:gd name="connsiteY8" fmla="*/ 0 h 81070"/>
              <a:gd name="connsiteX9" fmla="*/ 1122745 w 2025570"/>
              <a:gd name="connsiteY9" fmla="*/ 11574 h 81070"/>
              <a:gd name="connsiteX10" fmla="*/ 1157469 w 2025570"/>
              <a:gd name="connsiteY10" fmla="*/ 23149 h 81070"/>
              <a:gd name="connsiteX11" fmla="*/ 1250066 w 2025570"/>
              <a:gd name="connsiteY11" fmla="*/ 34724 h 81070"/>
              <a:gd name="connsiteX12" fmla="*/ 1296365 w 2025570"/>
              <a:gd name="connsiteY12" fmla="*/ 46298 h 81070"/>
              <a:gd name="connsiteX13" fmla="*/ 1388962 w 2025570"/>
              <a:gd name="connsiteY13" fmla="*/ 57873 h 81070"/>
              <a:gd name="connsiteX14" fmla="*/ 1469985 w 2025570"/>
              <a:gd name="connsiteY14" fmla="*/ 69448 h 81070"/>
              <a:gd name="connsiteX15" fmla="*/ 1585732 w 2025570"/>
              <a:gd name="connsiteY15" fmla="*/ 69448 h 81070"/>
              <a:gd name="connsiteX16" fmla="*/ 1770927 w 2025570"/>
              <a:gd name="connsiteY16" fmla="*/ 81023 h 81070"/>
              <a:gd name="connsiteX17" fmla="*/ 1875099 w 2025570"/>
              <a:gd name="connsiteY17" fmla="*/ 69448 h 81070"/>
              <a:gd name="connsiteX18" fmla="*/ 1921398 w 2025570"/>
              <a:gd name="connsiteY18" fmla="*/ 57873 h 81070"/>
              <a:gd name="connsiteX19" fmla="*/ 1956122 w 2025570"/>
              <a:gd name="connsiteY19" fmla="*/ 46298 h 81070"/>
              <a:gd name="connsiteX20" fmla="*/ 2025570 w 2025570"/>
              <a:gd name="connsiteY20" fmla="*/ 46298 h 8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25570" h="81070">
                <a:moveTo>
                  <a:pt x="0" y="34724"/>
                </a:moveTo>
                <a:cubicBezTo>
                  <a:pt x="130810" y="53410"/>
                  <a:pt x="102400" y="54756"/>
                  <a:pt x="289367" y="34724"/>
                </a:cubicBezTo>
                <a:cubicBezTo>
                  <a:pt x="328490" y="30532"/>
                  <a:pt x="405114" y="11574"/>
                  <a:pt x="405114" y="11574"/>
                </a:cubicBezTo>
                <a:cubicBezTo>
                  <a:pt x="455271" y="15432"/>
                  <a:pt x="505624" y="17271"/>
                  <a:pt x="555585" y="23149"/>
                </a:cubicBezTo>
                <a:cubicBezTo>
                  <a:pt x="571384" y="25008"/>
                  <a:pt x="586192" y="32109"/>
                  <a:pt x="601884" y="34724"/>
                </a:cubicBezTo>
                <a:cubicBezTo>
                  <a:pt x="632567" y="39838"/>
                  <a:pt x="663615" y="42440"/>
                  <a:pt x="694481" y="46298"/>
                </a:cubicBezTo>
                <a:cubicBezTo>
                  <a:pt x="756213" y="42440"/>
                  <a:pt x="818391" y="43081"/>
                  <a:pt x="879676" y="34724"/>
                </a:cubicBezTo>
                <a:cubicBezTo>
                  <a:pt x="903854" y="31427"/>
                  <a:pt x="925975" y="19290"/>
                  <a:pt x="949124" y="11574"/>
                </a:cubicBezTo>
                <a:lnTo>
                  <a:pt x="983848" y="0"/>
                </a:lnTo>
                <a:cubicBezTo>
                  <a:pt x="1030147" y="3858"/>
                  <a:pt x="1076693" y="5434"/>
                  <a:pt x="1122745" y="11574"/>
                </a:cubicBezTo>
                <a:cubicBezTo>
                  <a:pt x="1134839" y="13186"/>
                  <a:pt x="1145465" y="20966"/>
                  <a:pt x="1157469" y="23149"/>
                </a:cubicBezTo>
                <a:cubicBezTo>
                  <a:pt x="1188073" y="28714"/>
                  <a:pt x="1219383" y="29610"/>
                  <a:pt x="1250066" y="34724"/>
                </a:cubicBezTo>
                <a:cubicBezTo>
                  <a:pt x="1265757" y="37339"/>
                  <a:pt x="1280674" y="43683"/>
                  <a:pt x="1296365" y="46298"/>
                </a:cubicBezTo>
                <a:cubicBezTo>
                  <a:pt x="1327048" y="51412"/>
                  <a:pt x="1358129" y="53762"/>
                  <a:pt x="1388962" y="57873"/>
                </a:cubicBezTo>
                <a:lnTo>
                  <a:pt x="1469985" y="69448"/>
                </a:lnTo>
                <a:cubicBezTo>
                  <a:pt x="1548435" y="95599"/>
                  <a:pt x="1452730" y="69448"/>
                  <a:pt x="1585732" y="69448"/>
                </a:cubicBezTo>
                <a:cubicBezTo>
                  <a:pt x="1647584" y="69448"/>
                  <a:pt x="1709195" y="77165"/>
                  <a:pt x="1770927" y="81023"/>
                </a:cubicBezTo>
                <a:cubicBezTo>
                  <a:pt x="1805651" y="77165"/>
                  <a:pt x="1840568" y="74761"/>
                  <a:pt x="1875099" y="69448"/>
                </a:cubicBezTo>
                <a:cubicBezTo>
                  <a:pt x="1890822" y="67029"/>
                  <a:pt x="1906102" y="62243"/>
                  <a:pt x="1921398" y="57873"/>
                </a:cubicBezTo>
                <a:cubicBezTo>
                  <a:pt x="1933129" y="54521"/>
                  <a:pt x="1943996" y="47645"/>
                  <a:pt x="1956122" y="46298"/>
                </a:cubicBezTo>
                <a:cubicBezTo>
                  <a:pt x="1979130" y="43742"/>
                  <a:pt x="2002421" y="46298"/>
                  <a:pt x="2025570" y="4629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7" name="Frihandsfigur 366">
            <a:extLst>
              <a:ext uri="{FF2B5EF4-FFF2-40B4-BE49-F238E27FC236}">
                <a16:creationId xmlns:a16="http://schemas.microsoft.com/office/drawing/2014/main" id="{B677F792-9FA1-9C47-86A9-10EDE88A34F8}"/>
              </a:ext>
            </a:extLst>
          </p:cNvPr>
          <p:cNvSpPr/>
          <p:nvPr/>
        </p:nvSpPr>
        <p:spPr>
          <a:xfrm>
            <a:off x="5078468" y="4317441"/>
            <a:ext cx="2399473" cy="70453"/>
          </a:xfrm>
          <a:custGeom>
            <a:avLst/>
            <a:gdLst>
              <a:gd name="connsiteX0" fmla="*/ 0 w 2048719"/>
              <a:gd name="connsiteY0" fmla="*/ 23150 h 61526"/>
              <a:gd name="connsiteX1" fmla="*/ 219919 w 2048719"/>
              <a:gd name="connsiteY1" fmla="*/ 23150 h 61526"/>
              <a:gd name="connsiteX2" fmla="*/ 474562 w 2048719"/>
              <a:gd name="connsiteY2" fmla="*/ 57874 h 61526"/>
              <a:gd name="connsiteX3" fmla="*/ 706056 w 2048719"/>
              <a:gd name="connsiteY3" fmla="*/ 57874 h 61526"/>
              <a:gd name="connsiteX4" fmla="*/ 1018572 w 2048719"/>
              <a:gd name="connsiteY4" fmla="*/ 34724 h 61526"/>
              <a:gd name="connsiteX5" fmla="*/ 1400537 w 2048719"/>
              <a:gd name="connsiteY5" fmla="*/ 0 h 61526"/>
              <a:gd name="connsiteX6" fmla="*/ 1551008 w 2048719"/>
              <a:gd name="connsiteY6" fmla="*/ 34724 h 61526"/>
              <a:gd name="connsiteX7" fmla="*/ 1909823 w 2048719"/>
              <a:gd name="connsiteY7" fmla="*/ 23150 h 61526"/>
              <a:gd name="connsiteX8" fmla="*/ 2048719 w 2048719"/>
              <a:gd name="connsiteY8" fmla="*/ 23150 h 61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8719" h="61526">
                <a:moveTo>
                  <a:pt x="0" y="23150"/>
                </a:moveTo>
                <a:cubicBezTo>
                  <a:pt x="70412" y="20256"/>
                  <a:pt x="140825" y="17363"/>
                  <a:pt x="219919" y="23150"/>
                </a:cubicBezTo>
                <a:cubicBezTo>
                  <a:pt x="299013" y="28937"/>
                  <a:pt x="393539" y="52087"/>
                  <a:pt x="474562" y="57874"/>
                </a:cubicBezTo>
                <a:cubicBezTo>
                  <a:pt x="555585" y="63661"/>
                  <a:pt x="615388" y="61732"/>
                  <a:pt x="706056" y="57874"/>
                </a:cubicBezTo>
                <a:cubicBezTo>
                  <a:pt x="796724" y="54016"/>
                  <a:pt x="1018572" y="34724"/>
                  <a:pt x="1018572" y="34724"/>
                </a:cubicBezTo>
                <a:cubicBezTo>
                  <a:pt x="1134319" y="25078"/>
                  <a:pt x="1311798" y="0"/>
                  <a:pt x="1400537" y="0"/>
                </a:cubicBezTo>
                <a:cubicBezTo>
                  <a:pt x="1489276" y="0"/>
                  <a:pt x="1466127" y="30866"/>
                  <a:pt x="1551008" y="34724"/>
                </a:cubicBezTo>
                <a:cubicBezTo>
                  <a:pt x="1635889" y="38582"/>
                  <a:pt x="1826871" y="25079"/>
                  <a:pt x="1909823" y="23150"/>
                </a:cubicBezTo>
                <a:cubicBezTo>
                  <a:pt x="1992775" y="21221"/>
                  <a:pt x="2020747" y="22185"/>
                  <a:pt x="2048719" y="23150"/>
                </a:cubicBez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8" name="Frihandsfigur 367">
            <a:extLst>
              <a:ext uri="{FF2B5EF4-FFF2-40B4-BE49-F238E27FC236}">
                <a16:creationId xmlns:a16="http://schemas.microsoft.com/office/drawing/2014/main" id="{5F6E30A0-BB15-E746-95EC-D667D6F0D4FE}"/>
              </a:ext>
            </a:extLst>
          </p:cNvPr>
          <p:cNvSpPr/>
          <p:nvPr/>
        </p:nvSpPr>
        <p:spPr>
          <a:xfrm>
            <a:off x="5066066" y="4850783"/>
            <a:ext cx="2399473" cy="70453"/>
          </a:xfrm>
          <a:custGeom>
            <a:avLst/>
            <a:gdLst>
              <a:gd name="connsiteX0" fmla="*/ 0 w 2048719"/>
              <a:gd name="connsiteY0" fmla="*/ 23150 h 61526"/>
              <a:gd name="connsiteX1" fmla="*/ 219919 w 2048719"/>
              <a:gd name="connsiteY1" fmla="*/ 23150 h 61526"/>
              <a:gd name="connsiteX2" fmla="*/ 474562 w 2048719"/>
              <a:gd name="connsiteY2" fmla="*/ 57874 h 61526"/>
              <a:gd name="connsiteX3" fmla="*/ 706056 w 2048719"/>
              <a:gd name="connsiteY3" fmla="*/ 57874 h 61526"/>
              <a:gd name="connsiteX4" fmla="*/ 1018572 w 2048719"/>
              <a:gd name="connsiteY4" fmla="*/ 34724 h 61526"/>
              <a:gd name="connsiteX5" fmla="*/ 1400537 w 2048719"/>
              <a:gd name="connsiteY5" fmla="*/ 0 h 61526"/>
              <a:gd name="connsiteX6" fmla="*/ 1551008 w 2048719"/>
              <a:gd name="connsiteY6" fmla="*/ 34724 h 61526"/>
              <a:gd name="connsiteX7" fmla="*/ 1909823 w 2048719"/>
              <a:gd name="connsiteY7" fmla="*/ 23150 h 61526"/>
              <a:gd name="connsiteX8" fmla="*/ 2048719 w 2048719"/>
              <a:gd name="connsiteY8" fmla="*/ 23150 h 61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8719" h="61526">
                <a:moveTo>
                  <a:pt x="0" y="23150"/>
                </a:moveTo>
                <a:cubicBezTo>
                  <a:pt x="70412" y="20256"/>
                  <a:pt x="140825" y="17363"/>
                  <a:pt x="219919" y="23150"/>
                </a:cubicBezTo>
                <a:cubicBezTo>
                  <a:pt x="299013" y="28937"/>
                  <a:pt x="393539" y="52087"/>
                  <a:pt x="474562" y="57874"/>
                </a:cubicBezTo>
                <a:cubicBezTo>
                  <a:pt x="555585" y="63661"/>
                  <a:pt x="615388" y="61732"/>
                  <a:pt x="706056" y="57874"/>
                </a:cubicBezTo>
                <a:cubicBezTo>
                  <a:pt x="796724" y="54016"/>
                  <a:pt x="1018572" y="34724"/>
                  <a:pt x="1018572" y="34724"/>
                </a:cubicBezTo>
                <a:cubicBezTo>
                  <a:pt x="1134319" y="25078"/>
                  <a:pt x="1311798" y="0"/>
                  <a:pt x="1400537" y="0"/>
                </a:cubicBezTo>
                <a:cubicBezTo>
                  <a:pt x="1489276" y="0"/>
                  <a:pt x="1466127" y="30866"/>
                  <a:pt x="1551008" y="34724"/>
                </a:cubicBezTo>
                <a:cubicBezTo>
                  <a:pt x="1635889" y="38582"/>
                  <a:pt x="1826871" y="25079"/>
                  <a:pt x="1909823" y="23150"/>
                </a:cubicBezTo>
                <a:cubicBezTo>
                  <a:pt x="1992775" y="21221"/>
                  <a:pt x="2020747" y="22185"/>
                  <a:pt x="2048719" y="231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1" name="Frihandsfigur 370">
            <a:extLst>
              <a:ext uri="{FF2B5EF4-FFF2-40B4-BE49-F238E27FC236}">
                <a16:creationId xmlns:a16="http://schemas.microsoft.com/office/drawing/2014/main" id="{33861AAD-C7D4-B248-AB51-6B5F5EEDAC39}"/>
              </a:ext>
            </a:extLst>
          </p:cNvPr>
          <p:cNvSpPr/>
          <p:nvPr/>
        </p:nvSpPr>
        <p:spPr>
          <a:xfrm>
            <a:off x="5082542" y="4466374"/>
            <a:ext cx="2399473" cy="70453"/>
          </a:xfrm>
          <a:custGeom>
            <a:avLst/>
            <a:gdLst>
              <a:gd name="connsiteX0" fmla="*/ 0 w 2048719"/>
              <a:gd name="connsiteY0" fmla="*/ 23150 h 61526"/>
              <a:gd name="connsiteX1" fmla="*/ 219919 w 2048719"/>
              <a:gd name="connsiteY1" fmla="*/ 23150 h 61526"/>
              <a:gd name="connsiteX2" fmla="*/ 474562 w 2048719"/>
              <a:gd name="connsiteY2" fmla="*/ 57874 h 61526"/>
              <a:gd name="connsiteX3" fmla="*/ 706056 w 2048719"/>
              <a:gd name="connsiteY3" fmla="*/ 57874 h 61526"/>
              <a:gd name="connsiteX4" fmla="*/ 1018572 w 2048719"/>
              <a:gd name="connsiteY4" fmla="*/ 34724 h 61526"/>
              <a:gd name="connsiteX5" fmla="*/ 1400537 w 2048719"/>
              <a:gd name="connsiteY5" fmla="*/ 0 h 61526"/>
              <a:gd name="connsiteX6" fmla="*/ 1551008 w 2048719"/>
              <a:gd name="connsiteY6" fmla="*/ 34724 h 61526"/>
              <a:gd name="connsiteX7" fmla="*/ 1909823 w 2048719"/>
              <a:gd name="connsiteY7" fmla="*/ 23150 h 61526"/>
              <a:gd name="connsiteX8" fmla="*/ 2048719 w 2048719"/>
              <a:gd name="connsiteY8" fmla="*/ 23150 h 61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8719" h="61526">
                <a:moveTo>
                  <a:pt x="0" y="23150"/>
                </a:moveTo>
                <a:cubicBezTo>
                  <a:pt x="70412" y="20256"/>
                  <a:pt x="140825" y="17363"/>
                  <a:pt x="219919" y="23150"/>
                </a:cubicBezTo>
                <a:cubicBezTo>
                  <a:pt x="299013" y="28937"/>
                  <a:pt x="393539" y="52087"/>
                  <a:pt x="474562" y="57874"/>
                </a:cubicBezTo>
                <a:cubicBezTo>
                  <a:pt x="555585" y="63661"/>
                  <a:pt x="615388" y="61732"/>
                  <a:pt x="706056" y="57874"/>
                </a:cubicBezTo>
                <a:cubicBezTo>
                  <a:pt x="796724" y="54016"/>
                  <a:pt x="1018572" y="34724"/>
                  <a:pt x="1018572" y="34724"/>
                </a:cubicBezTo>
                <a:cubicBezTo>
                  <a:pt x="1134319" y="25078"/>
                  <a:pt x="1311798" y="0"/>
                  <a:pt x="1400537" y="0"/>
                </a:cubicBezTo>
                <a:cubicBezTo>
                  <a:pt x="1489276" y="0"/>
                  <a:pt x="1466127" y="30866"/>
                  <a:pt x="1551008" y="34724"/>
                </a:cubicBezTo>
                <a:cubicBezTo>
                  <a:pt x="1635889" y="38582"/>
                  <a:pt x="1826871" y="25079"/>
                  <a:pt x="1909823" y="23150"/>
                </a:cubicBezTo>
                <a:cubicBezTo>
                  <a:pt x="1992775" y="21221"/>
                  <a:pt x="2020747" y="22185"/>
                  <a:pt x="2048719" y="231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2" name="Frihandsfigur 371">
            <a:extLst>
              <a:ext uri="{FF2B5EF4-FFF2-40B4-BE49-F238E27FC236}">
                <a16:creationId xmlns:a16="http://schemas.microsoft.com/office/drawing/2014/main" id="{9E9AEF7E-24AC-514A-87A3-646F9ED965BB}"/>
              </a:ext>
            </a:extLst>
          </p:cNvPr>
          <p:cNvSpPr/>
          <p:nvPr/>
        </p:nvSpPr>
        <p:spPr>
          <a:xfrm>
            <a:off x="5068009" y="4215406"/>
            <a:ext cx="2399473" cy="70453"/>
          </a:xfrm>
          <a:custGeom>
            <a:avLst/>
            <a:gdLst>
              <a:gd name="connsiteX0" fmla="*/ 0 w 2048719"/>
              <a:gd name="connsiteY0" fmla="*/ 23150 h 61526"/>
              <a:gd name="connsiteX1" fmla="*/ 219919 w 2048719"/>
              <a:gd name="connsiteY1" fmla="*/ 23150 h 61526"/>
              <a:gd name="connsiteX2" fmla="*/ 474562 w 2048719"/>
              <a:gd name="connsiteY2" fmla="*/ 57874 h 61526"/>
              <a:gd name="connsiteX3" fmla="*/ 706056 w 2048719"/>
              <a:gd name="connsiteY3" fmla="*/ 57874 h 61526"/>
              <a:gd name="connsiteX4" fmla="*/ 1018572 w 2048719"/>
              <a:gd name="connsiteY4" fmla="*/ 34724 h 61526"/>
              <a:gd name="connsiteX5" fmla="*/ 1400537 w 2048719"/>
              <a:gd name="connsiteY5" fmla="*/ 0 h 61526"/>
              <a:gd name="connsiteX6" fmla="*/ 1551008 w 2048719"/>
              <a:gd name="connsiteY6" fmla="*/ 34724 h 61526"/>
              <a:gd name="connsiteX7" fmla="*/ 1909823 w 2048719"/>
              <a:gd name="connsiteY7" fmla="*/ 23150 h 61526"/>
              <a:gd name="connsiteX8" fmla="*/ 2048719 w 2048719"/>
              <a:gd name="connsiteY8" fmla="*/ 23150 h 61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8719" h="61526">
                <a:moveTo>
                  <a:pt x="0" y="23150"/>
                </a:moveTo>
                <a:cubicBezTo>
                  <a:pt x="70412" y="20256"/>
                  <a:pt x="140825" y="17363"/>
                  <a:pt x="219919" y="23150"/>
                </a:cubicBezTo>
                <a:cubicBezTo>
                  <a:pt x="299013" y="28937"/>
                  <a:pt x="393539" y="52087"/>
                  <a:pt x="474562" y="57874"/>
                </a:cubicBezTo>
                <a:cubicBezTo>
                  <a:pt x="555585" y="63661"/>
                  <a:pt x="615388" y="61732"/>
                  <a:pt x="706056" y="57874"/>
                </a:cubicBezTo>
                <a:cubicBezTo>
                  <a:pt x="796724" y="54016"/>
                  <a:pt x="1018572" y="34724"/>
                  <a:pt x="1018572" y="34724"/>
                </a:cubicBezTo>
                <a:cubicBezTo>
                  <a:pt x="1134319" y="25078"/>
                  <a:pt x="1311798" y="0"/>
                  <a:pt x="1400537" y="0"/>
                </a:cubicBezTo>
                <a:cubicBezTo>
                  <a:pt x="1489276" y="0"/>
                  <a:pt x="1466127" y="30866"/>
                  <a:pt x="1551008" y="34724"/>
                </a:cubicBezTo>
                <a:cubicBezTo>
                  <a:pt x="1635889" y="38582"/>
                  <a:pt x="1826871" y="25079"/>
                  <a:pt x="1909823" y="23150"/>
                </a:cubicBezTo>
                <a:cubicBezTo>
                  <a:pt x="1992775" y="21221"/>
                  <a:pt x="2020747" y="22185"/>
                  <a:pt x="2048719" y="231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3" name="Frihandsfigur 372">
            <a:extLst>
              <a:ext uri="{FF2B5EF4-FFF2-40B4-BE49-F238E27FC236}">
                <a16:creationId xmlns:a16="http://schemas.microsoft.com/office/drawing/2014/main" id="{9DFEB430-616F-DB49-8922-853F75814677}"/>
              </a:ext>
            </a:extLst>
          </p:cNvPr>
          <p:cNvSpPr/>
          <p:nvPr/>
        </p:nvSpPr>
        <p:spPr>
          <a:xfrm>
            <a:off x="5976724" y="4416050"/>
            <a:ext cx="413348" cy="93988"/>
          </a:xfrm>
          <a:custGeom>
            <a:avLst/>
            <a:gdLst>
              <a:gd name="connsiteX0" fmla="*/ 156045 w 1245073"/>
              <a:gd name="connsiteY0" fmla="*/ 203344 h 388956"/>
              <a:gd name="connsiteX1" fmla="*/ 549584 w 1245073"/>
              <a:gd name="connsiteY1" fmla="*/ 6575 h 388956"/>
              <a:gd name="connsiteX2" fmla="*/ 885250 w 1245073"/>
              <a:gd name="connsiteY2" fmla="*/ 64448 h 388956"/>
              <a:gd name="connsiteX3" fmla="*/ 1105169 w 1245073"/>
              <a:gd name="connsiteY3" fmla="*/ 238068 h 388956"/>
              <a:gd name="connsiteX4" fmla="*/ 1244065 w 1245073"/>
              <a:gd name="connsiteY4" fmla="*/ 272792 h 388956"/>
              <a:gd name="connsiteX5" fmla="*/ 1035721 w 1245073"/>
              <a:gd name="connsiteY5" fmla="*/ 319091 h 388956"/>
              <a:gd name="connsiteX6" fmla="*/ 688480 w 1245073"/>
              <a:gd name="connsiteY6" fmla="*/ 388539 h 388956"/>
              <a:gd name="connsiteX7" fmla="*/ 352814 w 1245073"/>
              <a:gd name="connsiteY7" fmla="*/ 284367 h 388956"/>
              <a:gd name="connsiteX8" fmla="*/ 5574 w 1245073"/>
              <a:gd name="connsiteY8" fmla="*/ 238068 h 388956"/>
              <a:gd name="connsiteX9" fmla="*/ 156045 w 1245073"/>
              <a:gd name="connsiteY9" fmla="*/ 203344 h 3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5073" h="388956">
                <a:moveTo>
                  <a:pt x="156045" y="203344"/>
                </a:moveTo>
                <a:cubicBezTo>
                  <a:pt x="246713" y="164762"/>
                  <a:pt x="428050" y="29724"/>
                  <a:pt x="549584" y="6575"/>
                </a:cubicBezTo>
                <a:cubicBezTo>
                  <a:pt x="671118" y="-16574"/>
                  <a:pt x="792653" y="25866"/>
                  <a:pt x="885250" y="64448"/>
                </a:cubicBezTo>
                <a:cubicBezTo>
                  <a:pt x="977847" y="103030"/>
                  <a:pt x="1045367" y="203344"/>
                  <a:pt x="1105169" y="238068"/>
                </a:cubicBezTo>
                <a:cubicBezTo>
                  <a:pt x="1164971" y="272792"/>
                  <a:pt x="1255640" y="259288"/>
                  <a:pt x="1244065" y="272792"/>
                </a:cubicBezTo>
                <a:cubicBezTo>
                  <a:pt x="1232490" y="286296"/>
                  <a:pt x="1035721" y="319091"/>
                  <a:pt x="1035721" y="319091"/>
                </a:cubicBezTo>
                <a:cubicBezTo>
                  <a:pt x="943124" y="338382"/>
                  <a:pt x="802298" y="394326"/>
                  <a:pt x="688480" y="388539"/>
                </a:cubicBezTo>
                <a:cubicBezTo>
                  <a:pt x="574662" y="382752"/>
                  <a:pt x="466632" y="309445"/>
                  <a:pt x="352814" y="284367"/>
                </a:cubicBezTo>
                <a:cubicBezTo>
                  <a:pt x="238996" y="259289"/>
                  <a:pt x="34511" y="253501"/>
                  <a:pt x="5574" y="238068"/>
                </a:cubicBezTo>
                <a:cubicBezTo>
                  <a:pt x="-23363" y="222635"/>
                  <a:pt x="65377" y="241926"/>
                  <a:pt x="156045" y="20334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74" name="Frihandsfigur 373">
            <a:extLst>
              <a:ext uri="{FF2B5EF4-FFF2-40B4-BE49-F238E27FC236}">
                <a16:creationId xmlns:a16="http://schemas.microsoft.com/office/drawing/2014/main" id="{DFA9FB5A-8B7D-A443-9609-8D4FD8FE0A22}"/>
              </a:ext>
            </a:extLst>
          </p:cNvPr>
          <p:cNvSpPr/>
          <p:nvPr/>
        </p:nvSpPr>
        <p:spPr>
          <a:xfrm>
            <a:off x="5264708" y="4431724"/>
            <a:ext cx="413348" cy="93988"/>
          </a:xfrm>
          <a:custGeom>
            <a:avLst/>
            <a:gdLst>
              <a:gd name="connsiteX0" fmla="*/ 156045 w 1245073"/>
              <a:gd name="connsiteY0" fmla="*/ 203344 h 388956"/>
              <a:gd name="connsiteX1" fmla="*/ 549584 w 1245073"/>
              <a:gd name="connsiteY1" fmla="*/ 6575 h 388956"/>
              <a:gd name="connsiteX2" fmla="*/ 885250 w 1245073"/>
              <a:gd name="connsiteY2" fmla="*/ 64448 h 388956"/>
              <a:gd name="connsiteX3" fmla="*/ 1105169 w 1245073"/>
              <a:gd name="connsiteY3" fmla="*/ 238068 h 388956"/>
              <a:gd name="connsiteX4" fmla="*/ 1244065 w 1245073"/>
              <a:gd name="connsiteY4" fmla="*/ 272792 h 388956"/>
              <a:gd name="connsiteX5" fmla="*/ 1035721 w 1245073"/>
              <a:gd name="connsiteY5" fmla="*/ 319091 h 388956"/>
              <a:gd name="connsiteX6" fmla="*/ 688480 w 1245073"/>
              <a:gd name="connsiteY6" fmla="*/ 388539 h 388956"/>
              <a:gd name="connsiteX7" fmla="*/ 352814 w 1245073"/>
              <a:gd name="connsiteY7" fmla="*/ 284367 h 388956"/>
              <a:gd name="connsiteX8" fmla="*/ 5574 w 1245073"/>
              <a:gd name="connsiteY8" fmla="*/ 238068 h 388956"/>
              <a:gd name="connsiteX9" fmla="*/ 156045 w 1245073"/>
              <a:gd name="connsiteY9" fmla="*/ 203344 h 3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5073" h="388956">
                <a:moveTo>
                  <a:pt x="156045" y="203344"/>
                </a:moveTo>
                <a:cubicBezTo>
                  <a:pt x="246713" y="164762"/>
                  <a:pt x="428050" y="29724"/>
                  <a:pt x="549584" y="6575"/>
                </a:cubicBezTo>
                <a:cubicBezTo>
                  <a:pt x="671118" y="-16574"/>
                  <a:pt x="792653" y="25866"/>
                  <a:pt x="885250" y="64448"/>
                </a:cubicBezTo>
                <a:cubicBezTo>
                  <a:pt x="977847" y="103030"/>
                  <a:pt x="1045367" y="203344"/>
                  <a:pt x="1105169" y="238068"/>
                </a:cubicBezTo>
                <a:cubicBezTo>
                  <a:pt x="1164971" y="272792"/>
                  <a:pt x="1255640" y="259288"/>
                  <a:pt x="1244065" y="272792"/>
                </a:cubicBezTo>
                <a:cubicBezTo>
                  <a:pt x="1232490" y="286296"/>
                  <a:pt x="1035721" y="319091"/>
                  <a:pt x="1035721" y="319091"/>
                </a:cubicBezTo>
                <a:cubicBezTo>
                  <a:pt x="943124" y="338382"/>
                  <a:pt x="802298" y="394326"/>
                  <a:pt x="688480" y="388539"/>
                </a:cubicBezTo>
                <a:cubicBezTo>
                  <a:pt x="574662" y="382752"/>
                  <a:pt x="466632" y="309445"/>
                  <a:pt x="352814" y="284367"/>
                </a:cubicBezTo>
                <a:cubicBezTo>
                  <a:pt x="238996" y="259289"/>
                  <a:pt x="34511" y="253501"/>
                  <a:pt x="5574" y="238068"/>
                </a:cubicBezTo>
                <a:cubicBezTo>
                  <a:pt x="-23363" y="222635"/>
                  <a:pt x="65377" y="241926"/>
                  <a:pt x="156045" y="20334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75" name="Frihandsfigur 374">
            <a:extLst>
              <a:ext uri="{FF2B5EF4-FFF2-40B4-BE49-F238E27FC236}">
                <a16:creationId xmlns:a16="http://schemas.microsoft.com/office/drawing/2014/main" id="{A8FDB9CE-8CD0-2842-B9A2-070421C4828C}"/>
              </a:ext>
            </a:extLst>
          </p:cNvPr>
          <p:cNvSpPr/>
          <p:nvPr/>
        </p:nvSpPr>
        <p:spPr>
          <a:xfrm>
            <a:off x="6765298" y="4444712"/>
            <a:ext cx="413348" cy="93988"/>
          </a:xfrm>
          <a:custGeom>
            <a:avLst/>
            <a:gdLst>
              <a:gd name="connsiteX0" fmla="*/ 156045 w 1245073"/>
              <a:gd name="connsiteY0" fmla="*/ 203344 h 388956"/>
              <a:gd name="connsiteX1" fmla="*/ 549584 w 1245073"/>
              <a:gd name="connsiteY1" fmla="*/ 6575 h 388956"/>
              <a:gd name="connsiteX2" fmla="*/ 885250 w 1245073"/>
              <a:gd name="connsiteY2" fmla="*/ 64448 h 388956"/>
              <a:gd name="connsiteX3" fmla="*/ 1105169 w 1245073"/>
              <a:gd name="connsiteY3" fmla="*/ 238068 h 388956"/>
              <a:gd name="connsiteX4" fmla="*/ 1244065 w 1245073"/>
              <a:gd name="connsiteY4" fmla="*/ 272792 h 388956"/>
              <a:gd name="connsiteX5" fmla="*/ 1035721 w 1245073"/>
              <a:gd name="connsiteY5" fmla="*/ 319091 h 388956"/>
              <a:gd name="connsiteX6" fmla="*/ 688480 w 1245073"/>
              <a:gd name="connsiteY6" fmla="*/ 388539 h 388956"/>
              <a:gd name="connsiteX7" fmla="*/ 352814 w 1245073"/>
              <a:gd name="connsiteY7" fmla="*/ 284367 h 388956"/>
              <a:gd name="connsiteX8" fmla="*/ 5574 w 1245073"/>
              <a:gd name="connsiteY8" fmla="*/ 238068 h 388956"/>
              <a:gd name="connsiteX9" fmla="*/ 156045 w 1245073"/>
              <a:gd name="connsiteY9" fmla="*/ 203344 h 3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5073" h="388956">
                <a:moveTo>
                  <a:pt x="156045" y="203344"/>
                </a:moveTo>
                <a:cubicBezTo>
                  <a:pt x="246713" y="164762"/>
                  <a:pt x="428050" y="29724"/>
                  <a:pt x="549584" y="6575"/>
                </a:cubicBezTo>
                <a:cubicBezTo>
                  <a:pt x="671118" y="-16574"/>
                  <a:pt x="792653" y="25866"/>
                  <a:pt x="885250" y="64448"/>
                </a:cubicBezTo>
                <a:cubicBezTo>
                  <a:pt x="977847" y="103030"/>
                  <a:pt x="1045367" y="203344"/>
                  <a:pt x="1105169" y="238068"/>
                </a:cubicBezTo>
                <a:cubicBezTo>
                  <a:pt x="1164971" y="272792"/>
                  <a:pt x="1255640" y="259288"/>
                  <a:pt x="1244065" y="272792"/>
                </a:cubicBezTo>
                <a:cubicBezTo>
                  <a:pt x="1232490" y="286296"/>
                  <a:pt x="1035721" y="319091"/>
                  <a:pt x="1035721" y="319091"/>
                </a:cubicBezTo>
                <a:cubicBezTo>
                  <a:pt x="943124" y="338382"/>
                  <a:pt x="802298" y="394326"/>
                  <a:pt x="688480" y="388539"/>
                </a:cubicBezTo>
                <a:cubicBezTo>
                  <a:pt x="574662" y="382752"/>
                  <a:pt x="466632" y="309445"/>
                  <a:pt x="352814" y="284367"/>
                </a:cubicBezTo>
                <a:cubicBezTo>
                  <a:pt x="238996" y="259289"/>
                  <a:pt x="34511" y="253501"/>
                  <a:pt x="5574" y="238068"/>
                </a:cubicBezTo>
                <a:cubicBezTo>
                  <a:pt x="-23363" y="222635"/>
                  <a:pt x="65377" y="241926"/>
                  <a:pt x="156045" y="20334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76" name="Frihandsfigur 375">
            <a:extLst>
              <a:ext uri="{FF2B5EF4-FFF2-40B4-BE49-F238E27FC236}">
                <a16:creationId xmlns:a16="http://schemas.microsoft.com/office/drawing/2014/main" id="{32A593F7-0354-154E-AC0F-CD46B8ECCA69}"/>
              </a:ext>
            </a:extLst>
          </p:cNvPr>
          <p:cNvSpPr/>
          <p:nvPr/>
        </p:nvSpPr>
        <p:spPr>
          <a:xfrm>
            <a:off x="5195472" y="4871263"/>
            <a:ext cx="413348" cy="93988"/>
          </a:xfrm>
          <a:custGeom>
            <a:avLst/>
            <a:gdLst>
              <a:gd name="connsiteX0" fmla="*/ 156045 w 1245073"/>
              <a:gd name="connsiteY0" fmla="*/ 203344 h 388956"/>
              <a:gd name="connsiteX1" fmla="*/ 549584 w 1245073"/>
              <a:gd name="connsiteY1" fmla="*/ 6575 h 388956"/>
              <a:gd name="connsiteX2" fmla="*/ 885250 w 1245073"/>
              <a:gd name="connsiteY2" fmla="*/ 64448 h 388956"/>
              <a:gd name="connsiteX3" fmla="*/ 1105169 w 1245073"/>
              <a:gd name="connsiteY3" fmla="*/ 238068 h 388956"/>
              <a:gd name="connsiteX4" fmla="*/ 1244065 w 1245073"/>
              <a:gd name="connsiteY4" fmla="*/ 272792 h 388956"/>
              <a:gd name="connsiteX5" fmla="*/ 1035721 w 1245073"/>
              <a:gd name="connsiteY5" fmla="*/ 319091 h 388956"/>
              <a:gd name="connsiteX6" fmla="*/ 688480 w 1245073"/>
              <a:gd name="connsiteY6" fmla="*/ 388539 h 388956"/>
              <a:gd name="connsiteX7" fmla="*/ 352814 w 1245073"/>
              <a:gd name="connsiteY7" fmla="*/ 284367 h 388956"/>
              <a:gd name="connsiteX8" fmla="*/ 5574 w 1245073"/>
              <a:gd name="connsiteY8" fmla="*/ 238068 h 388956"/>
              <a:gd name="connsiteX9" fmla="*/ 156045 w 1245073"/>
              <a:gd name="connsiteY9" fmla="*/ 203344 h 3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5073" h="388956">
                <a:moveTo>
                  <a:pt x="156045" y="203344"/>
                </a:moveTo>
                <a:cubicBezTo>
                  <a:pt x="246713" y="164762"/>
                  <a:pt x="428050" y="29724"/>
                  <a:pt x="549584" y="6575"/>
                </a:cubicBezTo>
                <a:cubicBezTo>
                  <a:pt x="671118" y="-16574"/>
                  <a:pt x="792653" y="25866"/>
                  <a:pt x="885250" y="64448"/>
                </a:cubicBezTo>
                <a:cubicBezTo>
                  <a:pt x="977847" y="103030"/>
                  <a:pt x="1045367" y="203344"/>
                  <a:pt x="1105169" y="238068"/>
                </a:cubicBezTo>
                <a:cubicBezTo>
                  <a:pt x="1164971" y="272792"/>
                  <a:pt x="1255640" y="259288"/>
                  <a:pt x="1244065" y="272792"/>
                </a:cubicBezTo>
                <a:cubicBezTo>
                  <a:pt x="1232490" y="286296"/>
                  <a:pt x="1035721" y="319091"/>
                  <a:pt x="1035721" y="319091"/>
                </a:cubicBezTo>
                <a:cubicBezTo>
                  <a:pt x="943124" y="338382"/>
                  <a:pt x="802298" y="394326"/>
                  <a:pt x="688480" y="388539"/>
                </a:cubicBezTo>
                <a:cubicBezTo>
                  <a:pt x="574662" y="382752"/>
                  <a:pt x="466632" y="309445"/>
                  <a:pt x="352814" y="284367"/>
                </a:cubicBezTo>
                <a:cubicBezTo>
                  <a:pt x="238996" y="259289"/>
                  <a:pt x="34511" y="253501"/>
                  <a:pt x="5574" y="238068"/>
                </a:cubicBezTo>
                <a:cubicBezTo>
                  <a:pt x="-23363" y="222635"/>
                  <a:pt x="65377" y="241926"/>
                  <a:pt x="156045" y="20334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77" name="Frihandsfigur 376">
            <a:extLst>
              <a:ext uri="{FF2B5EF4-FFF2-40B4-BE49-F238E27FC236}">
                <a16:creationId xmlns:a16="http://schemas.microsoft.com/office/drawing/2014/main" id="{6C5A9A13-6B87-5C43-8D0C-5542971B7A0C}"/>
              </a:ext>
            </a:extLst>
          </p:cNvPr>
          <p:cNvSpPr/>
          <p:nvPr/>
        </p:nvSpPr>
        <p:spPr>
          <a:xfrm>
            <a:off x="6035168" y="4776709"/>
            <a:ext cx="413348" cy="93988"/>
          </a:xfrm>
          <a:custGeom>
            <a:avLst/>
            <a:gdLst>
              <a:gd name="connsiteX0" fmla="*/ 156045 w 1245073"/>
              <a:gd name="connsiteY0" fmla="*/ 203344 h 388956"/>
              <a:gd name="connsiteX1" fmla="*/ 549584 w 1245073"/>
              <a:gd name="connsiteY1" fmla="*/ 6575 h 388956"/>
              <a:gd name="connsiteX2" fmla="*/ 885250 w 1245073"/>
              <a:gd name="connsiteY2" fmla="*/ 64448 h 388956"/>
              <a:gd name="connsiteX3" fmla="*/ 1105169 w 1245073"/>
              <a:gd name="connsiteY3" fmla="*/ 238068 h 388956"/>
              <a:gd name="connsiteX4" fmla="*/ 1244065 w 1245073"/>
              <a:gd name="connsiteY4" fmla="*/ 272792 h 388956"/>
              <a:gd name="connsiteX5" fmla="*/ 1035721 w 1245073"/>
              <a:gd name="connsiteY5" fmla="*/ 319091 h 388956"/>
              <a:gd name="connsiteX6" fmla="*/ 688480 w 1245073"/>
              <a:gd name="connsiteY6" fmla="*/ 388539 h 388956"/>
              <a:gd name="connsiteX7" fmla="*/ 352814 w 1245073"/>
              <a:gd name="connsiteY7" fmla="*/ 284367 h 388956"/>
              <a:gd name="connsiteX8" fmla="*/ 5574 w 1245073"/>
              <a:gd name="connsiteY8" fmla="*/ 238068 h 388956"/>
              <a:gd name="connsiteX9" fmla="*/ 156045 w 1245073"/>
              <a:gd name="connsiteY9" fmla="*/ 203344 h 3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5073" h="388956">
                <a:moveTo>
                  <a:pt x="156045" y="203344"/>
                </a:moveTo>
                <a:cubicBezTo>
                  <a:pt x="246713" y="164762"/>
                  <a:pt x="428050" y="29724"/>
                  <a:pt x="549584" y="6575"/>
                </a:cubicBezTo>
                <a:cubicBezTo>
                  <a:pt x="671118" y="-16574"/>
                  <a:pt x="792653" y="25866"/>
                  <a:pt x="885250" y="64448"/>
                </a:cubicBezTo>
                <a:cubicBezTo>
                  <a:pt x="977847" y="103030"/>
                  <a:pt x="1045367" y="203344"/>
                  <a:pt x="1105169" y="238068"/>
                </a:cubicBezTo>
                <a:cubicBezTo>
                  <a:pt x="1164971" y="272792"/>
                  <a:pt x="1255640" y="259288"/>
                  <a:pt x="1244065" y="272792"/>
                </a:cubicBezTo>
                <a:cubicBezTo>
                  <a:pt x="1232490" y="286296"/>
                  <a:pt x="1035721" y="319091"/>
                  <a:pt x="1035721" y="319091"/>
                </a:cubicBezTo>
                <a:cubicBezTo>
                  <a:pt x="943124" y="338382"/>
                  <a:pt x="802298" y="394326"/>
                  <a:pt x="688480" y="388539"/>
                </a:cubicBezTo>
                <a:cubicBezTo>
                  <a:pt x="574662" y="382752"/>
                  <a:pt x="466632" y="309445"/>
                  <a:pt x="352814" y="284367"/>
                </a:cubicBezTo>
                <a:cubicBezTo>
                  <a:pt x="238996" y="259289"/>
                  <a:pt x="34511" y="253501"/>
                  <a:pt x="5574" y="238068"/>
                </a:cubicBezTo>
                <a:cubicBezTo>
                  <a:pt x="-23363" y="222635"/>
                  <a:pt x="65377" y="241926"/>
                  <a:pt x="156045" y="20334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78" name="Frihandsfigur 377">
            <a:extLst>
              <a:ext uri="{FF2B5EF4-FFF2-40B4-BE49-F238E27FC236}">
                <a16:creationId xmlns:a16="http://schemas.microsoft.com/office/drawing/2014/main" id="{1303F32F-1325-8348-89EB-E1076EF39223}"/>
              </a:ext>
            </a:extLst>
          </p:cNvPr>
          <p:cNvSpPr/>
          <p:nvPr/>
        </p:nvSpPr>
        <p:spPr>
          <a:xfrm>
            <a:off x="6876194" y="5118786"/>
            <a:ext cx="413348" cy="93988"/>
          </a:xfrm>
          <a:custGeom>
            <a:avLst/>
            <a:gdLst>
              <a:gd name="connsiteX0" fmla="*/ 156045 w 1245073"/>
              <a:gd name="connsiteY0" fmla="*/ 203344 h 388956"/>
              <a:gd name="connsiteX1" fmla="*/ 549584 w 1245073"/>
              <a:gd name="connsiteY1" fmla="*/ 6575 h 388956"/>
              <a:gd name="connsiteX2" fmla="*/ 885250 w 1245073"/>
              <a:gd name="connsiteY2" fmla="*/ 64448 h 388956"/>
              <a:gd name="connsiteX3" fmla="*/ 1105169 w 1245073"/>
              <a:gd name="connsiteY3" fmla="*/ 238068 h 388956"/>
              <a:gd name="connsiteX4" fmla="*/ 1244065 w 1245073"/>
              <a:gd name="connsiteY4" fmla="*/ 272792 h 388956"/>
              <a:gd name="connsiteX5" fmla="*/ 1035721 w 1245073"/>
              <a:gd name="connsiteY5" fmla="*/ 319091 h 388956"/>
              <a:gd name="connsiteX6" fmla="*/ 688480 w 1245073"/>
              <a:gd name="connsiteY6" fmla="*/ 388539 h 388956"/>
              <a:gd name="connsiteX7" fmla="*/ 352814 w 1245073"/>
              <a:gd name="connsiteY7" fmla="*/ 284367 h 388956"/>
              <a:gd name="connsiteX8" fmla="*/ 5574 w 1245073"/>
              <a:gd name="connsiteY8" fmla="*/ 238068 h 388956"/>
              <a:gd name="connsiteX9" fmla="*/ 156045 w 1245073"/>
              <a:gd name="connsiteY9" fmla="*/ 203344 h 3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5073" h="388956">
                <a:moveTo>
                  <a:pt x="156045" y="203344"/>
                </a:moveTo>
                <a:cubicBezTo>
                  <a:pt x="246713" y="164762"/>
                  <a:pt x="428050" y="29724"/>
                  <a:pt x="549584" y="6575"/>
                </a:cubicBezTo>
                <a:cubicBezTo>
                  <a:pt x="671118" y="-16574"/>
                  <a:pt x="792653" y="25866"/>
                  <a:pt x="885250" y="64448"/>
                </a:cubicBezTo>
                <a:cubicBezTo>
                  <a:pt x="977847" y="103030"/>
                  <a:pt x="1045367" y="203344"/>
                  <a:pt x="1105169" y="238068"/>
                </a:cubicBezTo>
                <a:cubicBezTo>
                  <a:pt x="1164971" y="272792"/>
                  <a:pt x="1255640" y="259288"/>
                  <a:pt x="1244065" y="272792"/>
                </a:cubicBezTo>
                <a:cubicBezTo>
                  <a:pt x="1232490" y="286296"/>
                  <a:pt x="1035721" y="319091"/>
                  <a:pt x="1035721" y="319091"/>
                </a:cubicBezTo>
                <a:cubicBezTo>
                  <a:pt x="943124" y="338382"/>
                  <a:pt x="802298" y="394326"/>
                  <a:pt x="688480" y="388539"/>
                </a:cubicBezTo>
                <a:cubicBezTo>
                  <a:pt x="574662" y="382752"/>
                  <a:pt x="466632" y="309445"/>
                  <a:pt x="352814" y="284367"/>
                </a:cubicBezTo>
                <a:cubicBezTo>
                  <a:pt x="238996" y="259289"/>
                  <a:pt x="34511" y="253501"/>
                  <a:pt x="5574" y="238068"/>
                </a:cubicBezTo>
                <a:cubicBezTo>
                  <a:pt x="-23363" y="222635"/>
                  <a:pt x="65377" y="241926"/>
                  <a:pt x="156045" y="20334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79" name="Frihandsfigur 378">
            <a:extLst>
              <a:ext uri="{FF2B5EF4-FFF2-40B4-BE49-F238E27FC236}">
                <a16:creationId xmlns:a16="http://schemas.microsoft.com/office/drawing/2014/main" id="{43C24F1E-E21F-EF48-A471-5A17A7B36290}"/>
              </a:ext>
            </a:extLst>
          </p:cNvPr>
          <p:cNvSpPr/>
          <p:nvPr/>
        </p:nvSpPr>
        <p:spPr>
          <a:xfrm>
            <a:off x="5861663" y="5160845"/>
            <a:ext cx="413348" cy="93988"/>
          </a:xfrm>
          <a:custGeom>
            <a:avLst/>
            <a:gdLst>
              <a:gd name="connsiteX0" fmla="*/ 156045 w 1245073"/>
              <a:gd name="connsiteY0" fmla="*/ 203344 h 388956"/>
              <a:gd name="connsiteX1" fmla="*/ 549584 w 1245073"/>
              <a:gd name="connsiteY1" fmla="*/ 6575 h 388956"/>
              <a:gd name="connsiteX2" fmla="*/ 885250 w 1245073"/>
              <a:gd name="connsiteY2" fmla="*/ 64448 h 388956"/>
              <a:gd name="connsiteX3" fmla="*/ 1105169 w 1245073"/>
              <a:gd name="connsiteY3" fmla="*/ 238068 h 388956"/>
              <a:gd name="connsiteX4" fmla="*/ 1244065 w 1245073"/>
              <a:gd name="connsiteY4" fmla="*/ 272792 h 388956"/>
              <a:gd name="connsiteX5" fmla="*/ 1035721 w 1245073"/>
              <a:gd name="connsiteY5" fmla="*/ 319091 h 388956"/>
              <a:gd name="connsiteX6" fmla="*/ 688480 w 1245073"/>
              <a:gd name="connsiteY6" fmla="*/ 388539 h 388956"/>
              <a:gd name="connsiteX7" fmla="*/ 352814 w 1245073"/>
              <a:gd name="connsiteY7" fmla="*/ 284367 h 388956"/>
              <a:gd name="connsiteX8" fmla="*/ 5574 w 1245073"/>
              <a:gd name="connsiteY8" fmla="*/ 238068 h 388956"/>
              <a:gd name="connsiteX9" fmla="*/ 156045 w 1245073"/>
              <a:gd name="connsiteY9" fmla="*/ 203344 h 3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5073" h="388956">
                <a:moveTo>
                  <a:pt x="156045" y="203344"/>
                </a:moveTo>
                <a:cubicBezTo>
                  <a:pt x="246713" y="164762"/>
                  <a:pt x="428050" y="29724"/>
                  <a:pt x="549584" y="6575"/>
                </a:cubicBezTo>
                <a:cubicBezTo>
                  <a:pt x="671118" y="-16574"/>
                  <a:pt x="792653" y="25866"/>
                  <a:pt x="885250" y="64448"/>
                </a:cubicBezTo>
                <a:cubicBezTo>
                  <a:pt x="977847" y="103030"/>
                  <a:pt x="1045367" y="203344"/>
                  <a:pt x="1105169" y="238068"/>
                </a:cubicBezTo>
                <a:cubicBezTo>
                  <a:pt x="1164971" y="272792"/>
                  <a:pt x="1255640" y="259288"/>
                  <a:pt x="1244065" y="272792"/>
                </a:cubicBezTo>
                <a:cubicBezTo>
                  <a:pt x="1232490" y="286296"/>
                  <a:pt x="1035721" y="319091"/>
                  <a:pt x="1035721" y="319091"/>
                </a:cubicBezTo>
                <a:cubicBezTo>
                  <a:pt x="943124" y="338382"/>
                  <a:pt x="802298" y="394326"/>
                  <a:pt x="688480" y="388539"/>
                </a:cubicBezTo>
                <a:cubicBezTo>
                  <a:pt x="574662" y="382752"/>
                  <a:pt x="466632" y="309445"/>
                  <a:pt x="352814" y="284367"/>
                </a:cubicBezTo>
                <a:cubicBezTo>
                  <a:pt x="238996" y="259289"/>
                  <a:pt x="34511" y="253501"/>
                  <a:pt x="5574" y="238068"/>
                </a:cubicBezTo>
                <a:cubicBezTo>
                  <a:pt x="-23363" y="222635"/>
                  <a:pt x="65377" y="241926"/>
                  <a:pt x="156045" y="20334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80" name="Frihandsfigur 379">
            <a:extLst>
              <a:ext uri="{FF2B5EF4-FFF2-40B4-BE49-F238E27FC236}">
                <a16:creationId xmlns:a16="http://schemas.microsoft.com/office/drawing/2014/main" id="{F349FE6D-663D-8446-9E47-FFF9C72EE74B}"/>
              </a:ext>
            </a:extLst>
          </p:cNvPr>
          <p:cNvSpPr/>
          <p:nvPr/>
        </p:nvSpPr>
        <p:spPr>
          <a:xfrm>
            <a:off x="5152443" y="5480725"/>
            <a:ext cx="413348" cy="93988"/>
          </a:xfrm>
          <a:custGeom>
            <a:avLst/>
            <a:gdLst>
              <a:gd name="connsiteX0" fmla="*/ 156045 w 1245073"/>
              <a:gd name="connsiteY0" fmla="*/ 203344 h 388956"/>
              <a:gd name="connsiteX1" fmla="*/ 549584 w 1245073"/>
              <a:gd name="connsiteY1" fmla="*/ 6575 h 388956"/>
              <a:gd name="connsiteX2" fmla="*/ 885250 w 1245073"/>
              <a:gd name="connsiteY2" fmla="*/ 64448 h 388956"/>
              <a:gd name="connsiteX3" fmla="*/ 1105169 w 1245073"/>
              <a:gd name="connsiteY3" fmla="*/ 238068 h 388956"/>
              <a:gd name="connsiteX4" fmla="*/ 1244065 w 1245073"/>
              <a:gd name="connsiteY4" fmla="*/ 272792 h 388956"/>
              <a:gd name="connsiteX5" fmla="*/ 1035721 w 1245073"/>
              <a:gd name="connsiteY5" fmla="*/ 319091 h 388956"/>
              <a:gd name="connsiteX6" fmla="*/ 688480 w 1245073"/>
              <a:gd name="connsiteY6" fmla="*/ 388539 h 388956"/>
              <a:gd name="connsiteX7" fmla="*/ 352814 w 1245073"/>
              <a:gd name="connsiteY7" fmla="*/ 284367 h 388956"/>
              <a:gd name="connsiteX8" fmla="*/ 5574 w 1245073"/>
              <a:gd name="connsiteY8" fmla="*/ 238068 h 388956"/>
              <a:gd name="connsiteX9" fmla="*/ 156045 w 1245073"/>
              <a:gd name="connsiteY9" fmla="*/ 203344 h 3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5073" h="388956">
                <a:moveTo>
                  <a:pt x="156045" y="203344"/>
                </a:moveTo>
                <a:cubicBezTo>
                  <a:pt x="246713" y="164762"/>
                  <a:pt x="428050" y="29724"/>
                  <a:pt x="549584" y="6575"/>
                </a:cubicBezTo>
                <a:cubicBezTo>
                  <a:pt x="671118" y="-16574"/>
                  <a:pt x="792653" y="25866"/>
                  <a:pt x="885250" y="64448"/>
                </a:cubicBezTo>
                <a:cubicBezTo>
                  <a:pt x="977847" y="103030"/>
                  <a:pt x="1045367" y="203344"/>
                  <a:pt x="1105169" y="238068"/>
                </a:cubicBezTo>
                <a:cubicBezTo>
                  <a:pt x="1164971" y="272792"/>
                  <a:pt x="1255640" y="259288"/>
                  <a:pt x="1244065" y="272792"/>
                </a:cubicBezTo>
                <a:cubicBezTo>
                  <a:pt x="1232490" y="286296"/>
                  <a:pt x="1035721" y="319091"/>
                  <a:pt x="1035721" y="319091"/>
                </a:cubicBezTo>
                <a:cubicBezTo>
                  <a:pt x="943124" y="338382"/>
                  <a:pt x="802298" y="394326"/>
                  <a:pt x="688480" y="388539"/>
                </a:cubicBezTo>
                <a:cubicBezTo>
                  <a:pt x="574662" y="382752"/>
                  <a:pt x="466632" y="309445"/>
                  <a:pt x="352814" y="284367"/>
                </a:cubicBezTo>
                <a:cubicBezTo>
                  <a:pt x="238996" y="259289"/>
                  <a:pt x="34511" y="253501"/>
                  <a:pt x="5574" y="238068"/>
                </a:cubicBezTo>
                <a:cubicBezTo>
                  <a:pt x="-23363" y="222635"/>
                  <a:pt x="65377" y="241926"/>
                  <a:pt x="156045" y="20334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81" name="Frihandsfigur 380">
            <a:extLst>
              <a:ext uri="{FF2B5EF4-FFF2-40B4-BE49-F238E27FC236}">
                <a16:creationId xmlns:a16="http://schemas.microsoft.com/office/drawing/2014/main" id="{02FC5C00-58AA-C048-8BFB-8ECF243ACA29}"/>
              </a:ext>
            </a:extLst>
          </p:cNvPr>
          <p:cNvSpPr/>
          <p:nvPr/>
        </p:nvSpPr>
        <p:spPr>
          <a:xfrm>
            <a:off x="6350728" y="5520556"/>
            <a:ext cx="413348" cy="93988"/>
          </a:xfrm>
          <a:custGeom>
            <a:avLst/>
            <a:gdLst>
              <a:gd name="connsiteX0" fmla="*/ 156045 w 1245073"/>
              <a:gd name="connsiteY0" fmla="*/ 203344 h 388956"/>
              <a:gd name="connsiteX1" fmla="*/ 549584 w 1245073"/>
              <a:gd name="connsiteY1" fmla="*/ 6575 h 388956"/>
              <a:gd name="connsiteX2" fmla="*/ 885250 w 1245073"/>
              <a:gd name="connsiteY2" fmla="*/ 64448 h 388956"/>
              <a:gd name="connsiteX3" fmla="*/ 1105169 w 1245073"/>
              <a:gd name="connsiteY3" fmla="*/ 238068 h 388956"/>
              <a:gd name="connsiteX4" fmla="*/ 1244065 w 1245073"/>
              <a:gd name="connsiteY4" fmla="*/ 272792 h 388956"/>
              <a:gd name="connsiteX5" fmla="*/ 1035721 w 1245073"/>
              <a:gd name="connsiteY5" fmla="*/ 319091 h 388956"/>
              <a:gd name="connsiteX6" fmla="*/ 688480 w 1245073"/>
              <a:gd name="connsiteY6" fmla="*/ 388539 h 388956"/>
              <a:gd name="connsiteX7" fmla="*/ 352814 w 1245073"/>
              <a:gd name="connsiteY7" fmla="*/ 284367 h 388956"/>
              <a:gd name="connsiteX8" fmla="*/ 5574 w 1245073"/>
              <a:gd name="connsiteY8" fmla="*/ 238068 h 388956"/>
              <a:gd name="connsiteX9" fmla="*/ 156045 w 1245073"/>
              <a:gd name="connsiteY9" fmla="*/ 203344 h 3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5073" h="388956">
                <a:moveTo>
                  <a:pt x="156045" y="203344"/>
                </a:moveTo>
                <a:cubicBezTo>
                  <a:pt x="246713" y="164762"/>
                  <a:pt x="428050" y="29724"/>
                  <a:pt x="549584" y="6575"/>
                </a:cubicBezTo>
                <a:cubicBezTo>
                  <a:pt x="671118" y="-16574"/>
                  <a:pt x="792653" y="25866"/>
                  <a:pt x="885250" y="64448"/>
                </a:cubicBezTo>
                <a:cubicBezTo>
                  <a:pt x="977847" y="103030"/>
                  <a:pt x="1045367" y="203344"/>
                  <a:pt x="1105169" y="238068"/>
                </a:cubicBezTo>
                <a:cubicBezTo>
                  <a:pt x="1164971" y="272792"/>
                  <a:pt x="1255640" y="259288"/>
                  <a:pt x="1244065" y="272792"/>
                </a:cubicBezTo>
                <a:cubicBezTo>
                  <a:pt x="1232490" y="286296"/>
                  <a:pt x="1035721" y="319091"/>
                  <a:pt x="1035721" y="319091"/>
                </a:cubicBezTo>
                <a:cubicBezTo>
                  <a:pt x="943124" y="338382"/>
                  <a:pt x="802298" y="394326"/>
                  <a:pt x="688480" y="388539"/>
                </a:cubicBezTo>
                <a:cubicBezTo>
                  <a:pt x="574662" y="382752"/>
                  <a:pt x="466632" y="309445"/>
                  <a:pt x="352814" y="284367"/>
                </a:cubicBezTo>
                <a:cubicBezTo>
                  <a:pt x="238996" y="259289"/>
                  <a:pt x="34511" y="253501"/>
                  <a:pt x="5574" y="238068"/>
                </a:cubicBezTo>
                <a:cubicBezTo>
                  <a:pt x="-23363" y="222635"/>
                  <a:pt x="65377" y="241926"/>
                  <a:pt x="156045" y="20334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82" name="Frihandsfigur 381">
            <a:extLst>
              <a:ext uri="{FF2B5EF4-FFF2-40B4-BE49-F238E27FC236}">
                <a16:creationId xmlns:a16="http://schemas.microsoft.com/office/drawing/2014/main" id="{7E0BCDC6-E7FD-9B4D-B93A-17B24024E932}"/>
              </a:ext>
            </a:extLst>
          </p:cNvPr>
          <p:cNvSpPr/>
          <p:nvPr/>
        </p:nvSpPr>
        <p:spPr>
          <a:xfrm>
            <a:off x="7090342" y="5524073"/>
            <a:ext cx="413348" cy="93988"/>
          </a:xfrm>
          <a:custGeom>
            <a:avLst/>
            <a:gdLst>
              <a:gd name="connsiteX0" fmla="*/ 156045 w 1245073"/>
              <a:gd name="connsiteY0" fmla="*/ 203344 h 388956"/>
              <a:gd name="connsiteX1" fmla="*/ 549584 w 1245073"/>
              <a:gd name="connsiteY1" fmla="*/ 6575 h 388956"/>
              <a:gd name="connsiteX2" fmla="*/ 885250 w 1245073"/>
              <a:gd name="connsiteY2" fmla="*/ 64448 h 388956"/>
              <a:gd name="connsiteX3" fmla="*/ 1105169 w 1245073"/>
              <a:gd name="connsiteY3" fmla="*/ 238068 h 388956"/>
              <a:gd name="connsiteX4" fmla="*/ 1244065 w 1245073"/>
              <a:gd name="connsiteY4" fmla="*/ 272792 h 388956"/>
              <a:gd name="connsiteX5" fmla="*/ 1035721 w 1245073"/>
              <a:gd name="connsiteY5" fmla="*/ 319091 h 388956"/>
              <a:gd name="connsiteX6" fmla="*/ 688480 w 1245073"/>
              <a:gd name="connsiteY6" fmla="*/ 388539 h 388956"/>
              <a:gd name="connsiteX7" fmla="*/ 352814 w 1245073"/>
              <a:gd name="connsiteY7" fmla="*/ 284367 h 388956"/>
              <a:gd name="connsiteX8" fmla="*/ 5574 w 1245073"/>
              <a:gd name="connsiteY8" fmla="*/ 238068 h 388956"/>
              <a:gd name="connsiteX9" fmla="*/ 156045 w 1245073"/>
              <a:gd name="connsiteY9" fmla="*/ 203344 h 3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5073" h="388956">
                <a:moveTo>
                  <a:pt x="156045" y="203344"/>
                </a:moveTo>
                <a:cubicBezTo>
                  <a:pt x="246713" y="164762"/>
                  <a:pt x="428050" y="29724"/>
                  <a:pt x="549584" y="6575"/>
                </a:cubicBezTo>
                <a:cubicBezTo>
                  <a:pt x="671118" y="-16574"/>
                  <a:pt x="792653" y="25866"/>
                  <a:pt x="885250" y="64448"/>
                </a:cubicBezTo>
                <a:cubicBezTo>
                  <a:pt x="977847" y="103030"/>
                  <a:pt x="1045367" y="203344"/>
                  <a:pt x="1105169" y="238068"/>
                </a:cubicBezTo>
                <a:cubicBezTo>
                  <a:pt x="1164971" y="272792"/>
                  <a:pt x="1255640" y="259288"/>
                  <a:pt x="1244065" y="272792"/>
                </a:cubicBezTo>
                <a:cubicBezTo>
                  <a:pt x="1232490" y="286296"/>
                  <a:pt x="1035721" y="319091"/>
                  <a:pt x="1035721" y="319091"/>
                </a:cubicBezTo>
                <a:cubicBezTo>
                  <a:pt x="943124" y="338382"/>
                  <a:pt x="802298" y="394326"/>
                  <a:pt x="688480" y="388539"/>
                </a:cubicBezTo>
                <a:cubicBezTo>
                  <a:pt x="574662" y="382752"/>
                  <a:pt x="466632" y="309445"/>
                  <a:pt x="352814" y="284367"/>
                </a:cubicBezTo>
                <a:cubicBezTo>
                  <a:pt x="238996" y="259289"/>
                  <a:pt x="34511" y="253501"/>
                  <a:pt x="5574" y="238068"/>
                </a:cubicBezTo>
                <a:cubicBezTo>
                  <a:pt x="-23363" y="222635"/>
                  <a:pt x="65377" y="241926"/>
                  <a:pt x="156045" y="20334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83" name="Upp-ned 382">
            <a:extLst>
              <a:ext uri="{FF2B5EF4-FFF2-40B4-BE49-F238E27FC236}">
                <a16:creationId xmlns:a16="http://schemas.microsoft.com/office/drawing/2014/main" id="{2D2D9447-D8E3-6F42-A1C5-EB927875B8DC}"/>
              </a:ext>
            </a:extLst>
          </p:cNvPr>
          <p:cNvSpPr/>
          <p:nvPr/>
        </p:nvSpPr>
        <p:spPr>
          <a:xfrm flipH="1">
            <a:off x="6242227" y="6023807"/>
            <a:ext cx="189832" cy="37257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4" name="textruta 383">
            <a:extLst>
              <a:ext uri="{FF2B5EF4-FFF2-40B4-BE49-F238E27FC236}">
                <a16:creationId xmlns:a16="http://schemas.microsoft.com/office/drawing/2014/main" id="{3EEA2FF4-3569-6D45-BE2C-D9859E64F530}"/>
              </a:ext>
            </a:extLst>
          </p:cNvPr>
          <p:cNvSpPr txBox="1"/>
          <p:nvPr/>
        </p:nvSpPr>
        <p:spPr>
          <a:xfrm>
            <a:off x="6402309" y="6029215"/>
            <a:ext cx="1164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solidFill>
                  <a:schemeClr val="tx2"/>
                </a:solidFill>
              </a:rPr>
              <a:t>metaboliter</a:t>
            </a:r>
          </a:p>
        </p:txBody>
      </p:sp>
      <p:sp>
        <p:nvSpPr>
          <p:cNvPr id="385" name="textruta 384">
            <a:extLst>
              <a:ext uri="{FF2B5EF4-FFF2-40B4-BE49-F238E27FC236}">
                <a16:creationId xmlns:a16="http://schemas.microsoft.com/office/drawing/2014/main" id="{7700791A-2175-A44A-81AD-3CEBA55B374F}"/>
              </a:ext>
            </a:extLst>
          </p:cNvPr>
          <p:cNvSpPr txBox="1"/>
          <p:nvPr/>
        </p:nvSpPr>
        <p:spPr>
          <a:xfrm>
            <a:off x="5543508" y="6400433"/>
            <a:ext cx="1910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chemeClr val="bg1">
                    <a:lumMod val="65000"/>
                  </a:schemeClr>
                </a:solidFill>
              </a:rPr>
              <a:t>Främre kammaren</a:t>
            </a:r>
          </a:p>
        </p:txBody>
      </p:sp>
      <p:cxnSp>
        <p:nvCxnSpPr>
          <p:cNvPr id="1327" name="Rak 1326">
            <a:extLst>
              <a:ext uri="{FF2B5EF4-FFF2-40B4-BE49-F238E27FC236}">
                <a16:creationId xmlns:a16="http://schemas.microsoft.com/office/drawing/2014/main" id="{8F3B07D7-8C03-1B41-B1BE-8AF3732B494C}"/>
              </a:ext>
            </a:extLst>
          </p:cNvPr>
          <p:cNvCxnSpPr>
            <a:cxnSpLocks/>
          </p:cNvCxnSpPr>
          <p:nvPr/>
        </p:nvCxnSpPr>
        <p:spPr>
          <a:xfrm flipV="1">
            <a:off x="7542906" y="5839533"/>
            <a:ext cx="280292" cy="349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1" name="Rak 1330">
            <a:extLst>
              <a:ext uri="{FF2B5EF4-FFF2-40B4-BE49-F238E27FC236}">
                <a16:creationId xmlns:a16="http://schemas.microsoft.com/office/drawing/2014/main" id="{909ED880-D759-9848-A4B5-A80AF1EE2FF2}"/>
              </a:ext>
            </a:extLst>
          </p:cNvPr>
          <p:cNvCxnSpPr>
            <a:cxnSpLocks/>
            <a:endCxn id="352" idx="1"/>
          </p:cNvCxnSpPr>
          <p:nvPr/>
        </p:nvCxnSpPr>
        <p:spPr>
          <a:xfrm>
            <a:off x="7562088" y="5970803"/>
            <a:ext cx="249535" cy="1091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35" name="Frihandsfigur 1334">
            <a:extLst>
              <a:ext uri="{FF2B5EF4-FFF2-40B4-BE49-F238E27FC236}">
                <a16:creationId xmlns:a16="http://schemas.microsoft.com/office/drawing/2014/main" id="{CECE42DB-AB4E-BD41-9053-2A9B0C45F7F5}"/>
              </a:ext>
            </a:extLst>
          </p:cNvPr>
          <p:cNvSpPr/>
          <p:nvPr/>
        </p:nvSpPr>
        <p:spPr>
          <a:xfrm>
            <a:off x="5074920" y="4663376"/>
            <a:ext cx="2432304" cy="37886"/>
          </a:xfrm>
          <a:custGeom>
            <a:avLst/>
            <a:gdLst>
              <a:gd name="connsiteX0" fmla="*/ 0 w 2432304"/>
              <a:gd name="connsiteY0" fmla="*/ 27496 h 37886"/>
              <a:gd name="connsiteX1" fmla="*/ 301752 w 2432304"/>
              <a:gd name="connsiteY1" fmla="*/ 9208 h 37886"/>
              <a:gd name="connsiteX2" fmla="*/ 393192 w 2432304"/>
              <a:gd name="connsiteY2" fmla="*/ 27496 h 37886"/>
              <a:gd name="connsiteX3" fmla="*/ 832104 w 2432304"/>
              <a:gd name="connsiteY3" fmla="*/ 36640 h 37886"/>
              <a:gd name="connsiteX4" fmla="*/ 1252728 w 2432304"/>
              <a:gd name="connsiteY4" fmla="*/ 64 h 37886"/>
              <a:gd name="connsiteX5" fmla="*/ 1664208 w 2432304"/>
              <a:gd name="connsiteY5" fmla="*/ 27496 h 37886"/>
              <a:gd name="connsiteX6" fmla="*/ 2020824 w 2432304"/>
              <a:gd name="connsiteY6" fmla="*/ 18352 h 37886"/>
              <a:gd name="connsiteX7" fmla="*/ 2432304 w 2432304"/>
              <a:gd name="connsiteY7" fmla="*/ 9208 h 3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2304" h="37886">
                <a:moveTo>
                  <a:pt x="0" y="27496"/>
                </a:moveTo>
                <a:cubicBezTo>
                  <a:pt x="118110" y="18352"/>
                  <a:pt x="236220" y="9208"/>
                  <a:pt x="301752" y="9208"/>
                </a:cubicBezTo>
                <a:cubicBezTo>
                  <a:pt x="367284" y="9208"/>
                  <a:pt x="304800" y="22924"/>
                  <a:pt x="393192" y="27496"/>
                </a:cubicBezTo>
                <a:cubicBezTo>
                  <a:pt x="481584" y="32068"/>
                  <a:pt x="688848" y="41212"/>
                  <a:pt x="832104" y="36640"/>
                </a:cubicBezTo>
                <a:cubicBezTo>
                  <a:pt x="975360" y="32068"/>
                  <a:pt x="1114044" y="1588"/>
                  <a:pt x="1252728" y="64"/>
                </a:cubicBezTo>
                <a:cubicBezTo>
                  <a:pt x="1391412" y="-1460"/>
                  <a:pt x="1536192" y="24448"/>
                  <a:pt x="1664208" y="27496"/>
                </a:cubicBezTo>
                <a:lnTo>
                  <a:pt x="2020824" y="18352"/>
                </a:lnTo>
                <a:lnTo>
                  <a:pt x="2432304" y="920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36" name="Frihandsfigur 1335">
            <a:extLst>
              <a:ext uri="{FF2B5EF4-FFF2-40B4-BE49-F238E27FC236}">
                <a16:creationId xmlns:a16="http://schemas.microsoft.com/office/drawing/2014/main" id="{DDC4D62C-896B-2246-94A5-9400D2E530DE}"/>
              </a:ext>
            </a:extLst>
          </p:cNvPr>
          <p:cNvSpPr/>
          <p:nvPr/>
        </p:nvSpPr>
        <p:spPr>
          <a:xfrm>
            <a:off x="5060288" y="5081191"/>
            <a:ext cx="2432304" cy="37886"/>
          </a:xfrm>
          <a:custGeom>
            <a:avLst/>
            <a:gdLst>
              <a:gd name="connsiteX0" fmla="*/ 0 w 2432304"/>
              <a:gd name="connsiteY0" fmla="*/ 27496 h 37886"/>
              <a:gd name="connsiteX1" fmla="*/ 301752 w 2432304"/>
              <a:gd name="connsiteY1" fmla="*/ 9208 h 37886"/>
              <a:gd name="connsiteX2" fmla="*/ 393192 w 2432304"/>
              <a:gd name="connsiteY2" fmla="*/ 27496 h 37886"/>
              <a:gd name="connsiteX3" fmla="*/ 832104 w 2432304"/>
              <a:gd name="connsiteY3" fmla="*/ 36640 h 37886"/>
              <a:gd name="connsiteX4" fmla="*/ 1252728 w 2432304"/>
              <a:gd name="connsiteY4" fmla="*/ 64 h 37886"/>
              <a:gd name="connsiteX5" fmla="*/ 1664208 w 2432304"/>
              <a:gd name="connsiteY5" fmla="*/ 27496 h 37886"/>
              <a:gd name="connsiteX6" fmla="*/ 2020824 w 2432304"/>
              <a:gd name="connsiteY6" fmla="*/ 18352 h 37886"/>
              <a:gd name="connsiteX7" fmla="*/ 2432304 w 2432304"/>
              <a:gd name="connsiteY7" fmla="*/ 9208 h 3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2304" h="37886">
                <a:moveTo>
                  <a:pt x="0" y="27496"/>
                </a:moveTo>
                <a:cubicBezTo>
                  <a:pt x="118110" y="18352"/>
                  <a:pt x="236220" y="9208"/>
                  <a:pt x="301752" y="9208"/>
                </a:cubicBezTo>
                <a:cubicBezTo>
                  <a:pt x="367284" y="9208"/>
                  <a:pt x="304800" y="22924"/>
                  <a:pt x="393192" y="27496"/>
                </a:cubicBezTo>
                <a:cubicBezTo>
                  <a:pt x="481584" y="32068"/>
                  <a:pt x="688848" y="41212"/>
                  <a:pt x="832104" y="36640"/>
                </a:cubicBezTo>
                <a:cubicBezTo>
                  <a:pt x="975360" y="32068"/>
                  <a:pt x="1114044" y="1588"/>
                  <a:pt x="1252728" y="64"/>
                </a:cubicBezTo>
                <a:cubicBezTo>
                  <a:pt x="1391412" y="-1460"/>
                  <a:pt x="1536192" y="24448"/>
                  <a:pt x="1664208" y="27496"/>
                </a:cubicBezTo>
                <a:lnTo>
                  <a:pt x="2020824" y="18352"/>
                </a:lnTo>
                <a:lnTo>
                  <a:pt x="2432304" y="920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37" name="Frihandsfigur 1336">
            <a:extLst>
              <a:ext uri="{FF2B5EF4-FFF2-40B4-BE49-F238E27FC236}">
                <a16:creationId xmlns:a16="http://schemas.microsoft.com/office/drawing/2014/main" id="{45F94DD0-4060-7C45-AC4D-8E2FF313F341}"/>
              </a:ext>
            </a:extLst>
          </p:cNvPr>
          <p:cNvSpPr/>
          <p:nvPr/>
        </p:nvSpPr>
        <p:spPr>
          <a:xfrm>
            <a:off x="5072791" y="5235890"/>
            <a:ext cx="2432304" cy="37886"/>
          </a:xfrm>
          <a:custGeom>
            <a:avLst/>
            <a:gdLst>
              <a:gd name="connsiteX0" fmla="*/ 0 w 2432304"/>
              <a:gd name="connsiteY0" fmla="*/ 27496 h 37886"/>
              <a:gd name="connsiteX1" fmla="*/ 301752 w 2432304"/>
              <a:gd name="connsiteY1" fmla="*/ 9208 h 37886"/>
              <a:gd name="connsiteX2" fmla="*/ 393192 w 2432304"/>
              <a:gd name="connsiteY2" fmla="*/ 27496 h 37886"/>
              <a:gd name="connsiteX3" fmla="*/ 832104 w 2432304"/>
              <a:gd name="connsiteY3" fmla="*/ 36640 h 37886"/>
              <a:gd name="connsiteX4" fmla="*/ 1252728 w 2432304"/>
              <a:gd name="connsiteY4" fmla="*/ 64 h 37886"/>
              <a:gd name="connsiteX5" fmla="*/ 1664208 w 2432304"/>
              <a:gd name="connsiteY5" fmla="*/ 27496 h 37886"/>
              <a:gd name="connsiteX6" fmla="*/ 2020824 w 2432304"/>
              <a:gd name="connsiteY6" fmla="*/ 18352 h 37886"/>
              <a:gd name="connsiteX7" fmla="*/ 2432304 w 2432304"/>
              <a:gd name="connsiteY7" fmla="*/ 9208 h 3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2304" h="37886">
                <a:moveTo>
                  <a:pt x="0" y="27496"/>
                </a:moveTo>
                <a:cubicBezTo>
                  <a:pt x="118110" y="18352"/>
                  <a:pt x="236220" y="9208"/>
                  <a:pt x="301752" y="9208"/>
                </a:cubicBezTo>
                <a:cubicBezTo>
                  <a:pt x="367284" y="9208"/>
                  <a:pt x="304800" y="22924"/>
                  <a:pt x="393192" y="27496"/>
                </a:cubicBezTo>
                <a:cubicBezTo>
                  <a:pt x="481584" y="32068"/>
                  <a:pt x="688848" y="41212"/>
                  <a:pt x="832104" y="36640"/>
                </a:cubicBezTo>
                <a:cubicBezTo>
                  <a:pt x="975360" y="32068"/>
                  <a:pt x="1114044" y="1588"/>
                  <a:pt x="1252728" y="64"/>
                </a:cubicBezTo>
                <a:cubicBezTo>
                  <a:pt x="1391412" y="-1460"/>
                  <a:pt x="1536192" y="24448"/>
                  <a:pt x="1664208" y="27496"/>
                </a:cubicBezTo>
                <a:lnTo>
                  <a:pt x="2020824" y="18352"/>
                </a:lnTo>
                <a:lnTo>
                  <a:pt x="2432304" y="920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38" name="Frihandsfigur 1337">
            <a:extLst>
              <a:ext uri="{FF2B5EF4-FFF2-40B4-BE49-F238E27FC236}">
                <a16:creationId xmlns:a16="http://schemas.microsoft.com/office/drawing/2014/main" id="{5E477382-E540-A548-9340-0480D6920823}"/>
              </a:ext>
            </a:extLst>
          </p:cNvPr>
          <p:cNvSpPr/>
          <p:nvPr/>
        </p:nvSpPr>
        <p:spPr>
          <a:xfrm>
            <a:off x="5063580" y="5336241"/>
            <a:ext cx="2432304" cy="37886"/>
          </a:xfrm>
          <a:custGeom>
            <a:avLst/>
            <a:gdLst>
              <a:gd name="connsiteX0" fmla="*/ 0 w 2432304"/>
              <a:gd name="connsiteY0" fmla="*/ 27496 h 37886"/>
              <a:gd name="connsiteX1" fmla="*/ 301752 w 2432304"/>
              <a:gd name="connsiteY1" fmla="*/ 9208 h 37886"/>
              <a:gd name="connsiteX2" fmla="*/ 393192 w 2432304"/>
              <a:gd name="connsiteY2" fmla="*/ 27496 h 37886"/>
              <a:gd name="connsiteX3" fmla="*/ 832104 w 2432304"/>
              <a:gd name="connsiteY3" fmla="*/ 36640 h 37886"/>
              <a:gd name="connsiteX4" fmla="*/ 1252728 w 2432304"/>
              <a:gd name="connsiteY4" fmla="*/ 64 h 37886"/>
              <a:gd name="connsiteX5" fmla="*/ 1664208 w 2432304"/>
              <a:gd name="connsiteY5" fmla="*/ 27496 h 37886"/>
              <a:gd name="connsiteX6" fmla="*/ 2020824 w 2432304"/>
              <a:gd name="connsiteY6" fmla="*/ 18352 h 37886"/>
              <a:gd name="connsiteX7" fmla="*/ 2432304 w 2432304"/>
              <a:gd name="connsiteY7" fmla="*/ 9208 h 3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2304" h="37886">
                <a:moveTo>
                  <a:pt x="0" y="27496"/>
                </a:moveTo>
                <a:cubicBezTo>
                  <a:pt x="118110" y="18352"/>
                  <a:pt x="236220" y="9208"/>
                  <a:pt x="301752" y="9208"/>
                </a:cubicBezTo>
                <a:cubicBezTo>
                  <a:pt x="367284" y="9208"/>
                  <a:pt x="304800" y="22924"/>
                  <a:pt x="393192" y="27496"/>
                </a:cubicBezTo>
                <a:cubicBezTo>
                  <a:pt x="481584" y="32068"/>
                  <a:pt x="688848" y="41212"/>
                  <a:pt x="832104" y="36640"/>
                </a:cubicBezTo>
                <a:cubicBezTo>
                  <a:pt x="975360" y="32068"/>
                  <a:pt x="1114044" y="1588"/>
                  <a:pt x="1252728" y="64"/>
                </a:cubicBezTo>
                <a:cubicBezTo>
                  <a:pt x="1391412" y="-1460"/>
                  <a:pt x="1536192" y="24448"/>
                  <a:pt x="1664208" y="27496"/>
                </a:cubicBezTo>
                <a:lnTo>
                  <a:pt x="2020824" y="18352"/>
                </a:lnTo>
                <a:lnTo>
                  <a:pt x="2432304" y="920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39" name="Frihandsfigur 1338">
            <a:extLst>
              <a:ext uri="{FF2B5EF4-FFF2-40B4-BE49-F238E27FC236}">
                <a16:creationId xmlns:a16="http://schemas.microsoft.com/office/drawing/2014/main" id="{B8BE8245-2F25-8445-9428-07FA9E50E4A9}"/>
              </a:ext>
            </a:extLst>
          </p:cNvPr>
          <p:cNvSpPr/>
          <p:nvPr/>
        </p:nvSpPr>
        <p:spPr>
          <a:xfrm>
            <a:off x="5043458" y="5702844"/>
            <a:ext cx="2432304" cy="37886"/>
          </a:xfrm>
          <a:custGeom>
            <a:avLst/>
            <a:gdLst>
              <a:gd name="connsiteX0" fmla="*/ 0 w 2432304"/>
              <a:gd name="connsiteY0" fmla="*/ 27496 h 37886"/>
              <a:gd name="connsiteX1" fmla="*/ 301752 w 2432304"/>
              <a:gd name="connsiteY1" fmla="*/ 9208 h 37886"/>
              <a:gd name="connsiteX2" fmla="*/ 393192 w 2432304"/>
              <a:gd name="connsiteY2" fmla="*/ 27496 h 37886"/>
              <a:gd name="connsiteX3" fmla="*/ 832104 w 2432304"/>
              <a:gd name="connsiteY3" fmla="*/ 36640 h 37886"/>
              <a:gd name="connsiteX4" fmla="*/ 1252728 w 2432304"/>
              <a:gd name="connsiteY4" fmla="*/ 64 h 37886"/>
              <a:gd name="connsiteX5" fmla="*/ 1664208 w 2432304"/>
              <a:gd name="connsiteY5" fmla="*/ 27496 h 37886"/>
              <a:gd name="connsiteX6" fmla="*/ 2020824 w 2432304"/>
              <a:gd name="connsiteY6" fmla="*/ 18352 h 37886"/>
              <a:gd name="connsiteX7" fmla="*/ 2432304 w 2432304"/>
              <a:gd name="connsiteY7" fmla="*/ 9208 h 3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2304" h="37886">
                <a:moveTo>
                  <a:pt x="0" y="27496"/>
                </a:moveTo>
                <a:cubicBezTo>
                  <a:pt x="118110" y="18352"/>
                  <a:pt x="236220" y="9208"/>
                  <a:pt x="301752" y="9208"/>
                </a:cubicBezTo>
                <a:cubicBezTo>
                  <a:pt x="367284" y="9208"/>
                  <a:pt x="304800" y="22924"/>
                  <a:pt x="393192" y="27496"/>
                </a:cubicBezTo>
                <a:cubicBezTo>
                  <a:pt x="481584" y="32068"/>
                  <a:pt x="688848" y="41212"/>
                  <a:pt x="832104" y="36640"/>
                </a:cubicBezTo>
                <a:cubicBezTo>
                  <a:pt x="975360" y="32068"/>
                  <a:pt x="1114044" y="1588"/>
                  <a:pt x="1252728" y="64"/>
                </a:cubicBezTo>
                <a:cubicBezTo>
                  <a:pt x="1391412" y="-1460"/>
                  <a:pt x="1536192" y="24448"/>
                  <a:pt x="1664208" y="27496"/>
                </a:cubicBezTo>
                <a:lnTo>
                  <a:pt x="2020824" y="18352"/>
                </a:lnTo>
                <a:lnTo>
                  <a:pt x="2432304" y="920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40" name="Frihandsfigur 1339">
            <a:extLst>
              <a:ext uri="{FF2B5EF4-FFF2-40B4-BE49-F238E27FC236}">
                <a16:creationId xmlns:a16="http://schemas.microsoft.com/office/drawing/2014/main" id="{7C059A4D-D33E-194A-8F0A-A882235751E9}"/>
              </a:ext>
            </a:extLst>
          </p:cNvPr>
          <p:cNvSpPr/>
          <p:nvPr/>
        </p:nvSpPr>
        <p:spPr>
          <a:xfrm>
            <a:off x="5075758" y="5430647"/>
            <a:ext cx="2372361" cy="92833"/>
          </a:xfrm>
          <a:custGeom>
            <a:avLst/>
            <a:gdLst>
              <a:gd name="connsiteX0" fmla="*/ 0 w 2025570"/>
              <a:gd name="connsiteY0" fmla="*/ 34724 h 81070"/>
              <a:gd name="connsiteX1" fmla="*/ 289367 w 2025570"/>
              <a:gd name="connsiteY1" fmla="*/ 34724 h 81070"/>
              <a:gd name="connsiteX2" fmla="*/ 405114 w 2025570"/>
              <a:gd name="connsiteY2" fmla="*/ 11574 h 81070"/>
              <a:gd name="connsiteX3" fmla="*/ 555585 w 2025570"/>
              <a:gd name="connsiteY3" fmla="*/ 23149 h 81070"/>
              <a:gd name="connsiteX4" fmla="*/ 601884 w 2025570"/>
              <a:gd name="connsiteY4" fmla="*/ 34724 h 81070"/>
              <a:gd name="connsiteX5" fmla="*/ 694481 w 2025570"/>
              <a:gd name="connsiteY5" fmla="*/ 46298 h 81070"/>
              <a:gd name="connsiteX6" fmla="*/ 879676 w 2025570"/>
              <a:gd name="connsiteY6" fmla="*/ 34724 h 81070"/>
              <a:gd name="connsiteX7" fmla="*/ 949124 w 2025570"/>
              <a:gd name="connsiteY7" fmla="*/ 11574 h 81070"/>
              <a:gd name="connsiteX8" fmla="*/ 983848 w 2025570"/>
              <a:gd name="connsiteY8" fmla="*/ 0 h 81070"/>
              <a:gd name="connsiteX9" fmla="*/ 1122745 w 2025570"/>
              <a:gd name="connsiteY9" fmla="*/ 11574 h 81070"/>
              <a:gd name="connsiteX10" fmla="*/ 1157469 w 2025570"/>
              <a:gd name="connsiteY10" fmla="*/ 23149 h 81070"/>
              <a:gd name="connsiteX11" fmla="*/ 1250066 w 2025570"/>
              <a:gd name="connsiteY11" fmla="*/ 34724 h 81070"/>
              <a:gd name="connsiteX12" fmla="*/ 1296365 w 2025570"/>
              <a:gd name="connsiteY12" fmla="*/ 46298 h 81070"/>
              <a:gd name="connsiteX13" fmla="*/ 1388962 w 2025570"/>
              <a:gd name="connsiteY13" fmla="*/ 57873 h 81070"/>
              <a:gd name="connsiteX14" fmla="*/ 1469985 w 2025570"/>
              <a:gd name="connsiteY14" fmla="*/ 69448 h 81070"/>
              <a:gd name="connsiteX15" fmla="*/ 1585732 w 2025570"/>
              <a:gd name="connsiteY15" fmla="*/ 69448 h 81070"/>
              <a:gd name="connsiteX16" fmla="*/ 1770927 w 2025570"/>
              <a:gd name="connsiteY16" fmla="*/ 81023 h 81070"/>
              <a:gd name="connsiteX17" fmla="*/ 1875099 w 2025570"/>
              <a:gd name="connsiteY17" fmla="*/ 69448 h 81070"/>
              <a:gd name="connsiteX18" fmla="*/ 1921398 w 2025570"/>
              <a:gd name="connsiteY18" fmla="*/ 57873 h 81070"/>
              <a:gd name="connsiteX19" fmla="*/ 1956122 w 2025570"/>
              <a:gd name="connsiteY19" fmla="*/ 46298 h 81070"/>
              <a:gd name="connsiteX20" fmla="*/ 2025570 w 2025570"/>
              <a:gd name="connsiteY20" fmla="*/ 46298 h 8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25570" h="81070">
                <a:moveTo>
                  <a:pt x="0" y="34724"/>
                </a:moveTo>
                <a:cubicBezTo>
                  <a:pt x="130810" y="53410"/>
                  <a:pt x="102400" y="54756"/>
                  <a:pt x="289367" y="34724"/>
                </a:cubicBezTo>
                <a:cubicBezTo>
                  <a:pt x="328490" y="30532"/>
                  <a:pt x="405114" y="11574"/>
                  <a:pt x="405114" y="11574"/>
                </a:cubicBezTo>
                <a:cubicBezTo>
                  <a:pt x="455271" y="15432"/>
                  <a:pt x="505624" y="17271"/>
                  <a:pt x="555585" y="23149"/>
                </a:cubicBezTo>
                <a:cubicBezTo>
                  <a:pt x="571384" y="25008"/>
                  <a:pt x="586192" y="32109"/>
                  <a:pt x="601884" y="34724"/>
                </a:cubicBezTo>
                <a:cubicBezTo>
                  <a:pt x="632567" y="39838"/>
                  <a:pt x="663615" y="42440"/>
                  <a:pt x="694481" y="46298"/>
                </a:cubicBezTo>
                <a:cubicBezTo>
                  <a:pt x="756213" y="42440"/>
                  <a:pt x="818391" y="43081"/>
                  <a:pt x="879676" y="34724"/>
                </a:cubicBezTo>
                <a:cubicBezTo>
                  <a:pt x="903854" y="31427"/>
                  <a:pt x="925975" y="19290"/>
                  <a:pt x="949124" y="11574"/>
                </a:cubicBezTo>
                <a:lnTo>
                  <a:pt x="983848" y="0"/>
                </a:lnTo>
                <a:cubicBezTo>
                  <a:pt x="1030147" y="3858"/>
                  <a:pt x="1076693" y="5434"/>
                  <a:pt x="1122745" y="11574"/>
                </a:cubicBezTo>
                <a:cubicBezTo>
                  <a:pt x="1134839" y="13186"/>
                  <a:pt x="1145465" y="20966"/>
                  <a:pt x="1157469" y="23149"/>
                </a:cubicBezTo>
                <a:cubicBezTo>
                  <a:pt x="1188073" y="28714"/>
                  <a:pt x="1219383" y="29610"/>
                  <a:pt x="1250066" y="34724"/>
                </a:cubicBezTo>
                <a:cubicBezTo>
                  <a:pt x="1265757" y="37339"/>
                  <a:pt x="1280674" y="43683"/>
                  <a:pt x="1296365" y="46298"/>
                </a:cubicBezTo>
                <a:cubicBezTo>
                  <a:pt x="1327048" y="51412"/>
                  <a:pt x="1358129" y="53762"/>
                  <a:pt x="1388962" y="57873"/>
                </a:cubicBezTo>
                <a:lnTo>
                  <a:pt x="1469985" y="69448"/>
                </a:lnTo>
                <a:cubicBezTo>
                  <a:pt x="1548435" y="95599"/>
                  <a:pt x="1452730" y="69448"/>
                  <a:pt x="1585732" y="69448"/>
                </a:cubicBezTo>
                <a:cubicBezTo>
                  <a:pt x="1647584" y="69448"/>
                  <a:pt x="1709195" y="77165"/>
                  <a:pt x="1770927" y="81023"/>
                </a:cubicBezTo>
                <a:cubicBezTo>
                  <a:pt x="1805651" y="77165"/>
                  <a:pt x="1840568" y="74761"/>
                  <a:pt x="1875099" y="69448"/>
                </a:cubicBezTo>
                <a:cubicBezTo>
                  <a:pt x="1890822" y="67029"/>
                  <a:pt x="1906102" y="62243"/>
                  <a:pt x="1921398" y="57873"/>
                </a:cubicBezTo>
                <a:cubicBezTo>
                  <a:pt x="1933129" y="54521"/>
                  <a:pt x="1943996" y="47645"/>
                  <a:pt x="1956122" y="46298"/>
                </a:cubicBezTo>
                <a:cubicBezTo>
                  <a:pt x="1979130" y="43742"/>
                  <a:pt x="2002421" y="46298"/>
                  <a:pt x="2025570" y="4629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41" name="Frihandsfigur 1340">
            <a:extLst>
              <a:ext uri="{FF2B5EF4-FFF2-40B4-BE49-F238E27FC236}">
                <a16:creationId xmlns:a16="http://schemas.microsoft.com/office/drawing/2014/main" id="{8031A4EF-60E5-484A-A39B-035FC4D906D0}"/>
              </a:ext>
            </a:extLst>
          </p:cNvPr>
          <p:cNvSpPr/>
          <p:nvPr/>
        </p:nvSpPr>
        <p:spPr>
          <a:xfrm>
            <a:off x="5961888" y="3660585"/>
            <a:ext cx="212360" cy="381063"/>
          </a:xfrm>
          <a:custGeom>
            <a:avLst/>
            <a:gdLst>
              <a:gd name="connsiteX0" fmla="*/ 0 w 212360"/>
              <a:gd name="connsiteY0" fmla="*/ 381063 h 381063"/>
              <a:gd name="connsiteX1" fmla="*/ 182880 w 212360"/>
              <a:gd name="connsiteY1" fmla="*/ 289623 h 381063"/>
              <a:gd name="connsiteX2" fmla="*/ 210312 w 212360"/>
              <a:gd name="connsiteY2" fmla="*/ 216471 h 381063"/>
              <a:gd name="connsiteX3" fmla="*/ 164592 w 212360"/>
              <a:gd name="connsiteY3" fmla="*/ 70167 h 381063"/>
              <a:gd name="connsiteX4" fmla="*/ 182880 w 212360"/>
              <a:gd name="connsiteY4" fmla="*/ 6159 h 381063"/>
              <a:gd name="connsiteX5" fmla="*/ 155448 w 212360"/>
              <a:gd name="connsiteY5" fmla="*/ 6159 h 38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360" h="381063">
                <a:moveTo>
                  <a:pt x="0" y="381063"/>
                </a:moveTo>
                <a:cubicBezTo>
                  <a:pt x="73914" y="349059"/>
                  <a:pt x="147828" y="317055"/>
                  <a:pt x="182880" y="289623"/>
                </a:cubicBezTo>
                <a:cubicBezTo>
                  <a:pt x="217932" y="262191"/>
                  <a:pt x="213360" y="253047"/>
                  <a:pt x="210312" y="216471"/>
                </a:cubicBezTo>
                <a:cubicBezTo>
                  <a:pt x="207264" y="179895"/>
                  <a:pt x="169164" y="105219"/>
                  <a:pt x="164592" y="70167"/>
                </a:cubicBezTo>
                <a:cubicBezTo>
                  <a:pt x="160020" y="35115"/>
                  <a:pt x="184404" y="16827"/>
                  <a:pt x="182880" y="6159"/>
                </a:cubicBezTo>
                <a:cubicBezTo>
                  <a:pt x="181356" y="-4509"/>
                  <a:pt x="168402" y="825"/>
                  <a:pt x="155448" y="6159"/>
                </a:cubicBez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42" name="Frihandsfigur 1341">
            <a:extLst>
              <a:ext uri="{FF2B5EF4-FFF2-40B4-BE49-F238E27FC236}">
                <a16:creationId xmlns:a16="http://schemas.microsoft.com/office/drawing/2014/main" id="{5DAA7484-8B13-684F-8B29-04A8AB814DD2}"/>
              </a:ext>
            </a:extLst>
          </p:cNvPr>
          <p:cNvSpPr/>
          <p:nvPr/>
        </p:nvSpPr>
        <p:spPr>
          <a:xfrm>
            <a:off x="6041591" y="3467305"/>
            <a:ext cx="535496" cy="564438"/>
          </a:xfrm>
          <a:custGeom>
            <a:avLst/>
            <a:gdLst>
              <a:gd name="connsiteX0" fmla="*/ 0 w 457217"/>
              <a:gd name="connsiteY0" fmla="*/ 313267 h 338667"/>
              <a:gd name="connsiteX1" fmla="*/ 59267 w 457217"/>
              <a:gd name="connsiteY1" fmla="*/ 321733 h 338667"/>
              <a:gd name="connsiteX2" fmla="*/ 93133 w 457217"/>
              <a:gd name="connsiteY2" fmla="*/ 330200 h 338667"/>
              <a:gd name="connsiteX3" fmla="*/ 135467 w 457217"/>
              <a:gd name="connsiteY3" fmla="*/ 338667 h 338667"/>
              <a:gd name="connsiteX4" fmla="*/ 262467 w 457217"/>
              <a:gd name="connsiteY4" fmla="*/ 330200 h 338667"/>
              <a:gd name="connsiteX5" fmla="*/ 313267 w 457217"/>
              <a:gd name="connsiteY5" fmla="*/ 313267 h 338667"/>
              <a:gd name="connsiteX6" fmla="*/ 338667 w 457217"/>
              <a:gd name="connsiteY6" fmla="*/ 304800 h 338667"/>
              <a:gd name="connsiteX7" fmla="*/ 381000 w 457217"/>
              <a:gd name="connsiteY7" fmla="*/ 270933 h 338667"/>
              <a:gd name="connsiteX8" fmla="*/ 406400 w 457217"/>
              <a:gd name="connsiteY8" fmla="*/ 194733 h 338667"/>
              <a:gd name="connsiteX9" fmla="*/ 414867 w 457217"/>
              <a:gd name="connsiteY9" fmla="*/ 169333 h 338667"/>
              <a:gd name="connsiteX10" fmla="*/ 431800 w 457217"/>
              <a:gd name="connsiteY10" fmla="*/ 143933 h 338667"/>
              <a:gd name="connsiteX11" fmla="*/ 448733 w 457217"/>
              <a:gd name="connsiteY11" fmla="*/ 76200 h 338667"/>
              <a:gd name="connsiteX12" fmla="*/ 457200 w 457217"/>
              <a:gd name="connsiteY12" fmla="*/ 0 h 33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7217" h="338667">
                <a:moveTo>
                  <a:pt x="0" y="313267"/>
                </a:moveTo>
                <a:cubicBezTo>
                  <a:pt x="19756" y="316089"/>
                  <a:pt x="39633" y="318163"/>
                  <a:pt x="59267" y="321733"/>
                </a:cubicBezTo>
                <a:cubicBezTo>
                  <a:pt x="70715" y="323815"/>
                  <a:pt x="81774" y="327676"/>
                  <a:pt x="93133" y="330200"/>
                </a:cubicBezTo>
                <a:cubicBezTo>
                  <a:pt x="107181" y="333322"/>
                  <a:pt x="121356" y="335845"/>
                  <a:pt x="135467" y="338667"/>
                </a:cubicBezTo>
                <a:cubicBezTo>
                  <a:pt x="177800" y="335845"/>
                  <a:pt x="220466" y="336200"/>
                  <a:pt x="262467" y="330200"/>
                </a:cubicBezTo>
                <a:cubicBezTo>
                  <a:pt x="280137" y="327676"/>
                  <a:pt x="296334" y="318911"/>
                  <a:pt x="313267" y="313267"/>
                </a:cubicBezTo>
                <a:cubicBezTo>
                  <a:pt x="321734" y="310445"/>
                  <a:pt x="331241" y="309750"/>
                  <a:pt x="338667" y="304800"/>
                </a:cubicBezTo>
                <a:cubicBezTo>
                  <a:pt x="370709" y="283439"/>
                  <a:pt x="356872" y="295062"/>
                  <a:pt x="381000" y="270933"/>
                </a:cubicBezTo>
                <a:lnTo>
                  <a:pt x="406400" y="194733"/>
                </a:lnTo>
                <a:cubicBezTo>
                  <a:pt x="409222" y="186266"/>
                  <a:pt x="409917" y="176759"/>
                  <a:pt x="414867" y="169333"/>
                </a:cubicBezTo>
                <a:cubicBezTo>
                  <a:pt x="420511" y="160866"/>
                  <a:pt x="427249" y="153034"/>
                  <a:pt x="431800" y="143933"/>
                </a:cubicBezTo>
                <a:cubicBezTo>
                  <a:pt x="439980" y="127572"/>
                  <a:pt x="446317" y="90696"/>
                  <a:pt x="448733" y="76200"/>
                </a:cubicBezTo>
                <a:cubicBezTo>
                  <a:pt x="457998" y="20607"/>
                  <a:pt x="457200" y="34270"/>
                  <a:pt x="457200" y="0"/>
                </a:cubicBez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43" name="Frihandsfigur 1342">
            <a:extLst>
              <a:ext uri="{FF2B5EF4-FFF2-40B4-BE49-F238E27FC236}">
                <a16:creationId xmlns:a16="http://schemas.microsoft.com/office/drawing/2014/main" id="{D9E70632-6236-584D-AEF5-078E036A3FB0}"/>
              </a:ext>
            </a:extLst>
          </p:cNvPr>
          <p:cNvSpPr/>
          <p:nvPr/>
        </p:nvSpPr>
        <p:spPr>
          <a:xfrm>
            <a:off x="6386947" y="3375227"/>
            <a:ext cx="835983" cy="663118"/>
          </a:xfrm>
          <a:custGeom>
            <a:avLst/>
            <a:gdLst>
              <a:gd name="connsiteX0" fmla="*/ 0 w 457217"/>
              <a:gd name="connsiteY0" fmla="*/ 313267 h 338667"/>
              <a:gd name="connsiteX1" fmla="*/ 59267 w 457217"/>
              <a:gd name="connsiteY1" fmla="*/ 321733 h 338667"/>
              <a:gd name="connsiteX2" fmla="*/ 93133 w 457217"/>
              <a:gd name="connsiteY2" fmla="*/ 330200 h 338667"/>
              <a:gd name="connsiteX3" fmla="*/ 135467 w 457217"/>
              <a:gd name="connsiteY3" fmla="*/ 338667 h 338667"/>
              <a:gd name="connsiteX4" fmla="*/ 262467 w 457217"/>
              <a:gd name="connsiteY4" fmla="*/ 330200 h 338667"/>
              <a:gd name="connsiteX5" fmla="*/ 313267 w 457217"/>
              <a:gd name="connsiteY5" fmla="*/ 313267 h 338667"/>
              <a:gd name="connsiteX6" fmla="*/ 338667 w 457217"/>
              <a:gd name="connsiteY6" fmla="*/ 304800 h 338667"/>
              <a:gd name="connsiteX7" fmla="*/ 381000 w 457217"/>
              <a:gd name="connsiteY7" fmla="*/ 270933 h 338667"/>
              <a:gd name="connsiteX8" fmla="*/ 406400 w 457217"/>
              <a:gd name="connsiteY8" fmla="*/ 194733 h 338667"/>
              <a:gd name="connsiteX9" fmla="*/ 414867 w 457217"/>
              <a:gd name="connsiteY9" fmla="*/ 169333 h 338667"/>
              <a:gd name="connsiteX10" fmla="*/ 431800 w 457217"/>
              <a:gd name="connsiteY10" fmla="*/ 143933 h 338667"/>
              <a:gd name="connsiteX11" fmla="*/ 448733 w 457217"/>
              <a:gd name="connsiteY11" fmla="*/ 76200 h 338667"/>
              <a:gd name="connsiteX12" fmla="*/ 457200 w 457217"/>
              <a:gd name="connsiteY12" fmla="*/ 0 h 33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7217" h="338667">
                <a:moveTo>
                  <a:pt x="0" y="313267"/>
                </a:moveTo>
                <a:cubicBezTo>
                  <a:pt x="19756" y="316089"/>
                  <a:pt x="39633" y="318163"/>
                  <a:pt x="59267" y="321733"/>
                </a:cubicBezTo>
                <a:cubicBezTo>
                  <a:pt x="70715" y="323815"/>
                  <a:pt x="81774" y="327676"/>
                  <a:pt x="93133" y="330200"/>
                </a:cubicBezTo>
                <a:cubicBezTo>
                  <a:pt x="107181" y="333322"/>
                  <a:pt x="121356" y="335845"/>
                  <a:pt x="135467" y="338667"/>
                </a:cubicBezTo>
                <a:cubicBezTo>
                  <a:pt x="177800" y="335845"/>
                  <a:pt x="220466" y="336200"/>
                  <a:pt x="262467" y="330200"/>
                </a:cubicBezTo>
                <a:cubicBezTo>
                  <a:pt x="280137" y="327676"/>
                  <a:pt x="296334" y="318911"/>
                  <a:pt x="313267" y="313267"/>
                </a:cubicBezTo>
                <a:cubicBezTo>
                  <a:pt x="321734" y="310445"/>
                  <a:pt x="331241" y="309750"/>
                  <a:pt x="338667" y="304800"/>
                </a:cubicBezTo>
                <a:cubicBezTo>
                  <a:pt x="370709" y="283439"/>
                  <a:pt x="356872" y="295062"/>
                  <a:pt x="381000" y="270933"/>
                </a:cubicBezTo>
                <a:lnTo>
                  <a:pt x="406400" y="194733"/>
                </a:lnTo>
                <a:cubicBezTo>
                  <a:pt x="409222" y="186266"/>
                  <a:pt x="409917" y="176759"/>
                  <a:pt x="414867" y="169333"/>
                </a:cubicBezTo>
                <a:cubicBezTo>
                  <a:pt x="420511" y="160866"/>
                  <a:pt x="427249" y="153034"/>
                  <a:pt x="431800" y="143933"/>
                </a:cubicBezTo>
                <a:cubicBezTo>
                  <a:pt x="439980" y="127572"/>
                  <a:pt x="446317" y="90696"/>
                  <a:pt x="448733" y="76200"/>
                </a:cubicBezTo>
                <a:cubicBezTo>
                  <a:pt x="457998" y="20607"/>
                  <a:pt x="457200" y="34270"/>
                  <a:pt x="457200" y="0"/>
                </a:cubicBez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44" name="Frihandsfigur 1343">
            <a:extLst>
              <a:ext uri="{FF2B5EF4-FFF2-40B4-BE49-F238E27FC236}">
                <a16:creationId xmlns:a16="http://schemas.microsoft.com/office/drawing/2014/main" id="{0DACC999-3CA3-3242-BCD3-8E2A37C02242}"/>
              </a:ext>
            </a:extLst>
          </p:cNvPr>
          <p:cNvSpPr/>
          <p:nvPr/>
        </p:nvSpPr>
        <p:spPr>
          <a:xfrm>
            <a:off x="6828173" y="3648631"/>
            <a:ext cx="212360" cy="381063"/>
          </a:xfrm>
          <a:custGeom>
            <a:avLst/>
            <a:gdLst>
              <a:gd name="connsiteX0" fmla="*/ 0 w 212360"/>
              <a:gd name="connsiteY0" fmla="*/ 381063 h 381063"/>
              <a:gd name="connsiteX1" fmla="*/ 182880 w 212360"/>
              <a:gd name="connsiteY1" fmla="*/ 289623 h 381063"/>
              <a:gd name="connsiteX2" fmla="*/ 210312 w 212360"/>
              <a:gd name="connsiteY2" fmla="*/ 216471 h 381063"/>
              <a:gd name="connsiteX3" fmla="*/ 164592 w 212360"/>
              <a:gd name="connsiteY3" fmla="*/ 70167 h 381063"/>
              <a:gd name="connsiteX4" fmla="*/ 182880 w 212360"/>
              <a:gd name="connsiteY4" fmla="*/ 6159 h 381063"/>
              <a:gd name="connsiteX5" fmla="*/ 155448 w 212360"/>
              <a:gd name="connsiteY5" fmla="*/ 6159 h 38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360" h="381063">
                <a:moveTo>
                  <a:pt x="0" y="381063"/>
                </a:moveTo>
                <a:cubicBezTo>
                  <a:pt x="73914" y="349059"/>
                  <a:pt x="147828" y="317055"/>
                  <a:pt x="182880" y="289623"/>
                </a:cubicBezTo>
                <a:cubicBezTo>
                  <a:pt x="217932" y="262191"/>
                  <a:pt x="213360" y="253047"/>
                  <a:pt x="210312" y="216471"/>
                </a:cubicBezTo>
                <a:cubicBezTo>
                  <a:pt x="207264" y="179895"/>
                  <a:pt x="169164" y="105219"/>
                  <a:pt x="164592" y="70167"/>
                </a:cubicBezTo>
                <a:cubicBezTo>
                  <a:pt x="160020" y="35115"/>
                  <a:pt x="184404" y="16827"/>
                  <a:pt x="182880" y="6159"/>
                </a:cubicBezTo>
                <a:cubicBezTo>
                  <a:pt x="181356" y="-4509"/>
                  <a:pt x="168402" y="825"/>
                  <a:pt x="155448" y="6159"/>
                </a:cubicBezTo>
              </a:path>
            </a:pathLst>
          </a:custGeom>
          <a:noFill/>
          <a:ln w="349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45" name="Frihandsfigur 1344">
            <a:extLst>
              <a:ext uri="{FF2B5EF4-FFF2-40B4-BE49-F238E27FC236}">
                <a16:creationId xmlns:a16="http://schemas.microsoft.com/office/drawing/2014/main" id="{3F2DBFE3-10A9-FE4C-B47E-BC5A575BFA40}"/>
              </a:ext>
            </a:extLst>
          </p:cNvPr>
          <p:cNvSpPr/>
          <p:nvPr/>
        </p:nvSpPr>
        <p:spPr>
          <a:xfrm>
            <a:off x="4762500" y="3721100"/>
            <a:ext cx="1155700" cy="522756"/>
          </a:xfrm>
          <a:custGeom>
            <a:avLst/>
            <a:gdLst>
              <a:gd name="connsiteX0" fmla="*/ 0 w 1155700"/>
              <a:gd name="connsiteY0" fmla="*/ 508000 h 522756"/>
              <a:gd name="connsiteX1" fmla="*/ 774700 w 1155700"/>
              <a:gd name="connsiteY1" fmla="*/ 520700 h 522756"/>
              <a:gd name="connsiteX2" fmla="*/ 990600 w 1155700"/>
              <a:gd name="connsiteY2" fmla="*/ 469900 h 522756"/>
              <a:gd name="connsiteX3" fmla="*/ 1016000 w 1155700"/>
              <a:gd name="connsiteY3" fmla="*/ 292100 h 522756"/>
              <a:gd name="connsiteX4" fmla="*/ 1079500 w 1155700"/>
              <a:gd name="connsiteY4" fmla="*/ 114300 h 522756"/>
              <a:gd name="connsiteX5" fmla="*/ 1155700 w 1155700"/>
              <a:gd name="connsiteY5" fmla="*/ 0 h 522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5700" h="522756">
                <a:moveTo>
                  <a:pt x="0" y="508000"/>
                </a:moveTo>
                <a:cubicBezTo>
                  <a:pt x="304800" y="517525"/>
                  <a:pt x="609600" y="527050"/>
                  <a:pt x="774700" y="520700"/>
                </a:cubicBezTo>
                <a:cubicBezTo>
                  <a:pt x="939800" y="514350"/>
                  <a:pt x="950383" y="508000"/>
                  <a:pt x="990600" y="469900"/>
                </a:cubicBezTo>
                <a:cubicBezTo>
                  <a:pt x="1030817" y="431800"/>
                  <a:pt x="1001183" y="351367"/>
                  <a:pt x="1016000" y="292100"/>
                </a:cubicBezTo>
                <a:cubicBezTo>
                  <a:pt x="1030817" y="232833"/>
                  <a:pt x="1056217" y="162983"/>
                  <a:pt x="1079500" y="114300"/>
                </a:cubicBezTo>
                <a:cubicBezTo>
                  <a:pt x="1102783" y="65617"/>
                  <a:pt x="1129241" y="32808"/>
                  <a:pt x="1155700" y="0"/>
                </a:cubicBezTo>
              </a:path>
            </a:pathLst>
          </a:cu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46" name="Frihandsfigur 1345">
            <a:extLst>
              <a:ext uri="{FF2B5EF4-FFF2-40B4-BE49-F238E27FC236}">
                <a16:creationId xmlns:a16="http://schemas.microsoft.com/office/drawing/2014/main" id="{605A9AED-E4F8-CC4E-B63A-AF8C33E2A3C4}"/>
              </a:ext>
            </a:extLst>
          </p:cNvPr>
          <p:cNvSpPr/>
          <p:nvPr/>
        </p:nvSpPr>
        <p:spPr>
          <a:xfrm>
            <a:off x="4838700" y="3962400"/>
            <a:ext cx="1282700" cy="280987"/>
          </a:xfrm>
          <a:custGeom>
            <a:avLst/>
            <a:gdLst>
              <a:gd name="connsiteX0" fmla="*/ 0 w 1282700"/>
              <a:gd name="connsiteY0" fmla="*/ 266700 h 280987"/>
              <a:gd name="connsiteX1" fmla="*/ 266700 w 1282700"/>
              <a:gd name="connsiteY1" fmla="*/ 279400 h 280987"/>
              <a:gd name="connsiteX2" fmla="*/ 685800 w 1282700"/>
              <a:gd name="connsiteY2" fmla="*/ 279400 h 280987"/>
              <a:gd name="connsiteX3" fmla="*/ 927100 w 1282700"/>
              <a:gd name="connsiteY3" fmla="*/ 266700 h 280987"/>
              <a:gd name="connsiteX4" fmla="*/ 1155700 w 1282700"/>
              <a:gd name="connsiteY4" fmla="*/ 177800 h 280987"/>
              <a:gd name="connsiteX5" fmla="*/ 1206500 w 1282700"/>
              <a:gd name="connsiteY5" fmla="*/ 50800 h 280987"/>
              <a:gd name="connsiteX6" fmla="*/ 1282700 w 1282700"/>
              <a:gd name="connsiteY6" fmla="*/ 0 h 280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2700" h="280987">
                <a:moveTo>
                  <a:pt x="0" y="266700"/>
                </a:moveTo>
                <a:cubicBezTo>
                  <a:pt x="76200" y="271991"/>
                  <a:pt x="152400" y="277283"/>
                  <a:pt x="266700" y="279400"/>
                </a:cubicBezTo>
                <a:cubicBezTo>
                  <a:pt x="381000" y="281517"/>
                  <a:pt x="575733" y="281517"/>
                  <a:pt x="685800" y="279400"/>
                </a:cubicBezTo>
                <a:cubicBezTo>
                  <a:pt x="795867" y="277283"/>
                  <a:pt x="848783" y="283633"/>
                  <a:pt x="927100" y="266700"/>
                </a:cubicBezTo>
                <a:cubicBezTo>
                  <a:pt x="1005417" y="249767"/>
                  <a:pt x="1109133" y="213783"/>
                  <a:pt x="1155700" y="177800"/>
                </a:cubicBezTo>
                <a:cubicBezTo>
                  <a:pt x="1202267" y="141817"/>
                  <a:pt x="1206500" y="50800"/>
                  <a:pt x="1206500" y="50800"/>
                </a:cubicBezTo>
                <a:cubicBezTo>
                  <a:pt x="1227667" y="21167"/>
                  <a:pt x="1255183" y="10583"/>
                  <a:pt x="1282700" y="0"/>
                </a:cubicBezTo>
              </a:path>
            </a:pathLst>
          </a:cu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47" name="textruta 1346">
            <a:extLst>
              <a:ext uri="{FF2B5EF4-FFF2-40B4-BE49-F238E27FC236}">
                <a16:creationId xmlns:a16="http://schemas.microsoft.com/office/drawing/2014/main" id="{236563D3-81DF-6C42-9D0A-16443E4F4840}"/>
              </a:ext>
            </a:extLst>
          </p:cNvPr>
          <p:cNvSpPr txBox="1"/>
          <p:nvPr/>
        </p:nvSpPr>
        <p:spPr>
          <a:xfrm>
            <a:off x="4115674" y="3908755"/>
            <a:ext cx="61632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2"/>
                </a:solidFill>
              </a:rPr>
              <a:t>nerv</a:t>
            </a:r>
          </a:p>
        </p:txBody>
      </p:sp>
      <p:sp>
        <p:nvSpPr>
          <p:cNvPr id="149" name="textruta 148">
            <a:extLst>
              <a:ext uri="{FF2B5EF4-FFF2-40B4-BE49-F238E27FC236}">
                <a16:creationId xmlns:a16="http://schemas.microsoft.com/office/drawing/2014/main" id="{FB473BF2-7450-BD46-AF4D-641CC2A1E4CC}"/>
              </a:ext>
            </a:extLst>
          </p:cNvPr>
          <p:cNvSpPr txBox="1"/>
          <p:nvPr/>
        </p:nvSpPr>
        <p:spPr>
          <a:xfrm>
            <a:off x="388698" y="698392"/>
            <a:ext cx="12211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>
                <a:latin typeface="Chalkboard SE" panose="03050602040202020205" pitchFamily="66" charset="77"/>
              </a:rPr>
              <a:t>conjunctiva</a:t>
            </a:r>
            <a:endParaRPr lang="sv-SE" sz="1600" dirty="0">
              <a:latin typeface="Chalkboard SE" panose="03050602040202020205" pitchFamily="66" charset="77"/>
            </a:endParaRPr>
          </a:p>
        </p:txBody>
      </p:sp>
      <p:cxnSp>
        <p:nvCxnSpPr>
          <p:cNvPr id="150" name="Rak 149">
            <a:extLst>
              <a:ext uri="{FF2B5EF4-FFF2-40B4-BE49-F238E27FC236}">
                <a16:creationId xmlns:a16="http://schemas.microsoft.com/office/drawing/2014/main" id="{9A05CFAA-EF42-5B4E-A4CE-C2277A98CEDA}"/>
              </a:ext>
            </a:extLst>
          </p:cNvPr>
          <p:cNvCxnSpPr>
            <a:cxnSpLocks/>
          </p:cNvCxnSpPr>
          <p:nvPr/>
        </p:nvCxnSpPr>
        <p:spPr>
          <a:xfrm>
            <a:off x="1008694" y="1053372"/>
            <a:ext cx="470522" cy="311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Höger 1">
            <a:extLst>
              <a:ext uri="{FF2B5EF4-FFF2-40B4-BE49-F238E27FC236}">
                <a16:creationId xmlns:a16="http://schemas.microsoft.com/office/drawing/2014/main" id="{7AD03C45-BC7F-A749-A2B6-C412C600825E}"/>
              </a:ext>
            </a:extLst>
          </p:cNvPr>
          <p:cNvSpPr/>
          <p:nvPr/>
        </p:nvSpPr>
        <p:spPr>
          <a:xfrm>
            <a:off x="3438144" y="3474746"/>
            <a:ext cx="565172" cy="1732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830" name="Grupp 829">
            <a:extLst>
              <a:ext uri="{FF2B5EF4-FFF2-40B4-BE49-F238E27FC236}">
                <a16:creationId xmlns:a16="http://schemas.microsoft.com/office/drawing/2014/main" id="{1D02925E-F331-794B-9622-5F3BFBC7FA0A}"/>
              </a:ext>
            </a:extLst>
          </p:cNvPr>
          <p:cNvGrpSpPr/>
          <p:nvPr/>
        </p:nvGrpSpPr>
        <p:grpSpPr>
          <a:xfrm>
            <a:off x="60325" y="3822118"/>
            <a:ext cx="5017867" cy="2824565"/>
            <a:chOff x="2089080" y="2841399"/>
            <a:chExt cx="5017867" cy="2824565"/>
          </a:xfrm>
        </p:grpSpPr>
        <p:grpSp>
          <p:nvGrpSpPr>
            <p:cNvPr id="831" name="Grupp 830">
              <a:extLst>
                <a:ext uri="{FF2B5EF4-FFF2-40B4-BE49-F238E27FC236}">
                  <a16:creationId xmlns:a16="http://schemas.microsoft.com/office/drawing/2014/main" id="{3A201E26-C2D7-AA4B-A507-C90394788053}"/>
                </a:ext>
              </a:extLst>
            </p:cNvPr>
            <p:cNvGrpSpPr/>
            <p:nvPr/>
          </p:nvGrpSpPr>
          <p:grpSpPr>
            <a:xfrm>
              <a:off x="3065016" y="2841399"/>
              <a:ext cx="2674720" cy="2482945"/>
              <a:chOff x="5049596" y="1618938"/>
              <a:chExt cx="2674720" cy="2482945"/>
            </a:xfrm>
          </p:grpSpPr>
          <p:grpSp>
            <p:nvGrpSpPr>
              <p:cNvPr id="838" name="Grupp 837">
                <a:extLst>
                  <a:ext uri="{FF2B5EF4-FFF2-40B4-BE49-F238E27FC236}">
                    <a16:creationId xmlns:a16="http://schemas.microsoft.com/office/drawing/2014/main" id="{35927A4D-7FEE-5247-9D24-BE26B02DF339}"/>
                  </a:ext>
                </a:extLst>
              </p:cNvPr>
              <p:cNvGrpSpPr/>
              <p:nvPr/>
            </p:nvGrpSpPr>
            <p:grpSpPr>
              <a:xfrm>
                <a:off x="5057698" y="2093434"/>
                <a:ext cx="1601155" cy="1764779"/>
                <a:chOff x="4129593" y="2269562"/>
                <a:chExt cx="1601155" cy="1764779"/>
              </a:xfrm>
              <a:scene3d>
                <a:camera prst="isometricOffAxis1Left"/>
                <a:lightRig rig="threePt" dir="t"/>
              </a:scene3d>
            </p:grpSpPr>
            <p:sp>
              <p:nvSpPr>
                <p:cNvPr id="1072" name="Ellips 1071">
                  <a:extLst>
                    <a:ext uri="{FF2B5EF4-FFF2-40B4-BE49-F238E27FC236}">
                      <a16:creationId xmlns:a16="http://schemas.microsoft.com/office/drawing/2014/main" id="{C2F63A09-3AE9-D141-AEFD-60111F569172}"/>
                    </a:ext>
                  </a:extLst>
                </p:cNvPr>
                <p:cNvSpPr/>
                <p:nvPr/>
              </p:nvSpPr>
              <p:spPr>
                <a:xfrm flipH="1">
                  <a:off x="5682941" y="227647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73" name="Ellips 1072">
                  <a:extLst>
                    <a:ext uri="{FF2B5EF4-FFF2-40B4-BE49-F238E27FC236}">
                      <a16:creationId xmlns:a16="http://schemas.microsoft.com/office/drawing/2014/main" id="{D2943904-ED68-504A-B714-8D0E45C622CA}"/>
                    </a:ext>
                  </a:extLst>
                </p:cNvPr>
                <p:cNvSpPr/>
                <p:nvPr/>
              </p:nvSpPr>
              <p:spPr>
                <a:xfrm flipH="1">
                  <a:off x="5682941" y="241983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74" name="Ellips 1073">
                  <a:extLst>
                    <a:ext uri="{FF2B5EF4-FFF2-40B4-BE49-F238E27FC236}">
                      <a16:creationId xmlns:a16="http://schemas.microsoft.com/office/drawing/2014/main" id="{4919C625-5D67-674D-86F0-7CB443CF1CB6}"/>
                    </a:ext>
                  </a:extLst>
                </p:cNvPr>
                <p:cNvSpPr/>
                <p:nvPr/>
              </p:nvSpPr>
              <p:spPr>
                <a:xfrm flipH="1">
                  <a:off x="5682941" y="256319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75" name="Ellips 1074">
                  <a:extLst>
                    <a:ext uri="{FF2B5EF4-FFF2-40B4-BE49-F238E27FC236}">
                      <a16:creationId xmlns:a16="http://schemas.microsoft.com/office/drawing/2014/main" id="{05778EB3-B039-134B-AD78-BD40B4FDEBC9}"/>
                    </a:ext>
                  </a:extLst>
                </p:cNvPr>
                <p:cNvSpPr/>
                <p:nvPr/>
              </p:nvSpPr>
              <p:spPr>
                <a:xfrm flipH="1">
                  <a:off x="5682941" y="270655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76" name="Ellips 1075">
                  <a:extLst>
                    <a:ext uri="{FF2B5EF4-FFF2-40B4-BE49-F238E27FC236}">
                      <a16:creationId xmlns:a16="http://schemas.microsoft.com/office/drawing/2014/main" id="{A99D0B4D-8343-BE4F-814D-2625432966B9}"/>
                    </a:ext>
                  </a:extLst>
                </p:cNvPr>
                <p:cNvSpPr/>
                <p:nvPr/>
              </p:nvSpPr>
              <p:spPr>
                <a:xfrm flipH="1">
                  <a:off x="5680648" y="234815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77" name="Ellips 1076">
                  <a:extLst>
                    <a:ext uri="{FF2B5EF4-FFF2-40B4-BE49-F238E27FC236}">
                      <a16:creationId xmlns:a16="http://schemas.microsoft.com/office/drawing/2014/main" id="{C4429F97-1BBF-ED4F-8F31-1ECF1479385D}"/>
                    </a:ext>
                  </a:extLst>
                </p:cNvPr>
                <p:cNvSpPr/>
                <p:nvPr/>
              </p:nvSpPr>
              <p:spPr>
                <a:xfrm flipH="1">
                  <a:off x="5680648" y="249151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78" name="Ellips 1077">
                  <a:extLst>
                    <a:ext uri="{FF2B5EF4-FFF2-40B4-BE49-F238E27FC236}">
                      <a16:creationId xmlns:a16="http://schemas.microsoft.com/office/drawing/2014/main" id="{B09A5A44-7423-0C49-B28B-CF016E483D38}"/>
                    </a:ext>
                  </a:extLst>
                </p:cNvPr>
                <p:cNvSpPr/>
                <p:nvPr/>
              </p:nvSpPr>
              <p:spPr>
                <a:xfrm flipH="1">
                  <a:off x="5680648" y="263487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79" name="Ellips 1078">
                  <a:extLst>
                    <a:ext uri="{FF2B5EF4-FFF2-40B4-BE49-F238E27FC236}">
                      <a16:creationId xmlns:a16="http://schemas.microsoft.com/office/drawing/2014/main" id="{321A6E70-ACDA-A94A-A9CA-9CE2B84E1695}"/>
                    </a:ext>
                  </a:extLst>
                </p:cNvPr>
                <p:cNvSpPr/>
                <p:nvPr/>
              </p:nvSpPr>
              <p:spPr>
                <a:xfrm flipH="1">
                  <a:off x="5680648" y="277823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80" name="Ellips 1079">
                  <a:extLst>
                    <a:ext uri="{FF2B5EF4-FFF2-40B4-BE49-F238E27FC236}">
                      <a16:creationId xmlns:a16="http://schemas.microsoft.com/office/drawing/2014/main" id="{DC0652C9-ACAD-644A-9777-C5013571FBA4}"/>
                    </a:ext>
                  </a:extLst>
                </p:cNvPr>
                <p:cNvSpPr/>
                <p:nvPr/>
              </p:nvSpPr>
              <p:spPr>
                <a:xfrm flipH="1">
                  <a:off x="5618771" y="229480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81" name="Ellips 1080">
                  <a:extLst>
                    <a:ext uri="{FF2B5EF4-FFF2-40B4-BE49-F238E27FC236}">
                      <a16:creationId xmlns:a16="http://schemas.microsoft.com/office/drawing/2014/main" id="{B6019C4B-B451-3D46-8234-752138DA3D54}"/>
                    </a:ext>
                  </a:extLst>
                </p:cNvPr>
                <p:cNvSpPr/>
                <p:nvPr/>
              </p:nvSpPr>
              <p:spPr>
                <a:xfrm flipH="1">
                  <a:off x="5618771" y="243816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82" name="Ellips 1081">
                  <a:extLst>
                    <a:ext uri="{FF2B5EF4-FFF2-40B4-BE49-F238E27FC236}">
                      <a16:creationId xmlns:a16="http://schemas.microsoft.com/office/drawing/2014/main" id="{45460732-7F85-6340-8B2A-5689DED64B08}"/>
                    </a:ext>
                  </a:extLst>
                </p:cNvPr>
                <p:cNvSpPr/>
                <p:nvPr/>
              </p:nvSpPr>
              <p:spPr>
                <a:xfrm flipH="1">
                  <a:off x="5618771" y="258152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83" name="Ellips 1082">
                  <a:extLst>
                    <a:ext uri="{FF2B5EF4-FFF2-40B4-BE49-F238E27FC236}">
                      <a16:creationId xmlns:a16="http://schemas.microsoft.com/office/drawing/2014/main" id="{973CE366-CE76-EF40-A361-20348727B109}"/>
                    </a:ext>
                  </a:extLst>
                </p:cNvPr>
                <p:cNvSpPr/>
                <p:nvPr/>
              </p:nvSpPr>
              <p:spPr>
                <a:xfrm flipH="1">
                  <a:off x="5618771" y="272488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84" name="Ellips 1083">
                  <a:extLst>
                    <a:ext uri="{FF2B5EF4-FFF2-40B4-BE49-F238E27FC236}">
                      <a16:creationId xmlns:a16="http://schemas.microsoft.com/office/drawing/2014/main" id="{3CDA9FD1-CAAE-B145-BDE6-5BB0FB79682B}"/>
                    </a:ext>
                  </a:extLst>
                </p:cNvPr>
                <p:cNvSpPr/>
                <p:nvPr/>
              </p:nvSpPr>
              <p:spPr>
                <a:xfrm flipH="1">
                  <a:off x="5616478" y="236648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85" name="Ellips 1084">
                  <a:extLst>
                    <a:ext uri="{FF2B5EF4-FFF2-40B4-BE49-F238E27FC236}">
                      <a16:creationId xmlns:a16="http://schemas.microsoft.com/office/drawing/2014/main" id="{D26C312F-728D-C043-9EFB-0FEDF98BE26F}"/>
                    </a:ext>
                  </a:extLst>
                </p:cNvPr>
                <p:cNvSpPr/>
                <p:nvPr/>
              </p:nvSpPr>
              <p:spPr>
                <a:xfrm flipH="1">
                  <a:off x="5616478" y="250984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86" name="Ellips 1085">
                  <a:extLst>
                    <a:ext uri="{FF2B5EF4-FFF2-40B4-BE49-F238E27FC236}">
                      <a16:creationId xmlns:a16="http://schemas.microsoft.com/office/drawing/2014/main" id="{4B3806C4-1377-874D-A5C3-BB6F825D162F}"/>
                    </a:ext>
                  </a:extLst>
                </p:cNvPr>
                <p:cNvSpPr/>
                <p:nvPr/>
              </p:nvSpPr>
              <p:spPr>
                <a:xfrm flipH="1">
                  <a:off x="5616478" y="265320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87" name="Ellips 1086">
                  <a:extLst>
                    <a:ext uri="{FF2B5EF4-FFF2-40B4-BE49-F238E27FC236}">
                      <a16:creationId xmlns:a16="http://schemas.microsoft.com/office/drawing/2014/main" id="{7AAF6554-7450-9944-9A05-B9A53C62010C}"/>
                    </a:ext>
                  </a:extLst>
                </p:cNvPr>
                <p:cNvSpPr/>
                <p:nvPr/>
              </p:nvSpPr>
              <p:spPr>
                <a:xfrm flipH="1">
                  <a:off x="5616478" y="279656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88" name="Ellips 1087">
                  <a:extLst>
                    <a:ext uri="{FF2B5EF4-FFF2-40B4-BE49-F238E27FC236}">
                      <a16:creationId xmlns:a16="http://schemas.microsoft.com/office/drawing/2014/main" id="{E02859B0-4D36-4D4F-BB7C-90C7153C99A5}"/>
                    </a:ext>
                  </a:extLst>
                </p:cNvPr>
                <p:cNvSpPr/>
                <p:nvPr/>
              </p:nvSpPr>
              <p:spPr>
                <a:xfrm flipH="1">
                  <a:off x="5546582" y="228792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89" name="Ellips 1088">
                  <a:extLst>
                    <a:ext uri="{FF2B5EF4-FFF2-40B4-BE49-F238E27FC236}">
                      <a16:creationId xmlns:a16="http://schemas.microsoft.com/office/drawing/2014/main" id="{4633F933-1EEC-BA4B-94F7-1AAE02A54E43}"/>
                    </a:ext>
                  </a:extLst>
                </p:cNvPr>
                <p:cNvSpPr/>
                <p:nvPr/>
              </p:nvSpPr>
              <p:spPr>
                <a:xfrm flipH="1">
                  <a:off x="5546582" y="243128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90" name="Ellips 1089">
                  <a:extLst>
                    <a:ext uri="{FF2B5EF4-FFF2-40B4-BE49-F238E27FC236}">
                      <a16:creationId xmlns:a16="http://schemas.microsoft.com/office/drawing/2014/main" id="{B682F455-4304-F646-AF3E-D3BF153E1B62}"/>
                    </a:ext>
                  </a:extLst>
                </p:cNvPr>
                <p:cNvSpPr/>
                <p:nvPr/>
              </p:nvSpPr>
              <p:spPr>
                <a:xfrm flipH="1">
                  <a:off x="5546582" y="257464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91" name="Ellips 1090">
                  <a:extLst>
                    <a:ext uri="{FF2B5EF4-FFF2-40B4-BE49-F238E27FC236}">
                      <a16:creationId xmlns:a16="http://schemas.microsoft.com/office/drawing/2014/main" id="{3B923562-9AE7-9D4F-A6D1-D65ADDEAA060}"/>
                    </a:ext>
                  </a:extLst>
                </p:cNvPr>
                <p:cNvSpPr/>
                <p:nvPr/>
              </p:nvSpPr>
              <p:spPr>
                <a:xfrm flipH="1">
                  <a:off x="5546582" y="271800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92" name="Ellips 1091">
                  <a:extLst>
                    <a:ext uri="{FF2B5EF4-FFF2-40B4-BE49-F238E27FC236}">
                      <a16:creationId xmlns:a16="http://schemas.microsoft.com/office/drawing/2014/main" id="{5B786D23-6EDC-5C49-BAA9-FAAF98554E85}"/>
                    </a:ext>
                  </a:extLst>
                </p:cNvPr>
                <p:cNvSpPr/>
                <p:nvPr/>
              </p:nvSpPr>
              <p:spPr>
                <a:xfrm flipH="1">
                  <a:off x="5544289" y="235960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93" name="Ellips 1092">
                  <a:extLst>
                    <a:ext uri="{FF2B5EF4-FFF2-40B4-BE49-F238E27FC236}">
                      <a16:creationId xmlns:a16="http://schemas.microsoft.com/office/drawing/2014/main" id="{2E64D75A-E5A5-5B4E-A198-6F650B3E5A99}"/>
                    </a:ext>
                  </a:extLst>
                </p:cNvPr>
                <p:cNvSpPr/>
                <p:nvPr/>
              </p:nvSpPr>
              <p:spPr>
                <a:xfrm flipH="1">
                  <a:off x="5544289" y="250296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94" name="Ellips 1093">
                  <a:extLst>
                    <a:ext uri="{FF2B5EF4-FFF2-40B4-BE49-F238E27FC236}">
                      <a16:creationId xmlns:a16="http://schemas.microsoft.com/office/drawing/2014/main" id="{FE2DF3B3-992A-B34F-BADE-E18EAB020EFE}"/>
                    </a:ext>
                  </a:extLst>
                </p:cNvPr>
                <p:cNvSpPr/>
                <p:nvPr/>
              </p:nvSpPr>
              <p:spPr>
                <a:xfrm flipH="1">
                  <a:off x="5544289" y="264632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95" name="Ellips 1094">
                  <a:extLst>
                    <a:ext uri="{FF2B5EF4-FFF2-40B4-BE49-F238E27FC236}">
                      <a16:creationId xmlns:a16="http://schemas.microsoft.com/office/drawing/2014/main" id="{AF919CB2-2F56-C441-B17D-D35F57E04507}"/>
                    </a:ext>
                  </a:extLst>
                </p:cNvPr>
                <p:cNvSpPr/>
                <p:nvPr/>
              </p:nvSpPr>
              <p:spPr>
                <a:xfrm flipH="1">
                  <a:off x="5544289" y="278968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96" name="Ellips 1095">
                  <a:extLst>
                    <a:ext uri="{FF2B5EF4-FFF2-40B4-BE49-F238E27FC236}">
                      <a16:creationId xmlns:a16="http://schemas.microsoft.com/office/drawing/2014/main" id="{68FDFD40-EB88-954E-89BA-7FC8ED9721AB}"/>
                    </a:ext>
                  </a:extLst>
                </p:cNvPr>
                <p:cNvSpPr/>
                <p:nvPr/>
              </p:nvSpPr>
              <p:spPr>
                <a:xfrm flipH="1">
                  <a:off x="5481257" y="227417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97" name="Ellips 1096">
                  <a:extLst>
                    <a:ext uri="{FF2B5EF4-FFF2-40B4-BE49-F238E27FC236}">
                      <a16:creationId xmlns:a16="http://schemas.microsoft.com/office/drawing/2014/main" id="{E373B26F-EFDD-FA49-A122-2988DBFA6D48}"/>
                    </a:ext>
                  </a:extLst>
                </p:cNvPr>
                <p:cNvSpPr/>
                <p:nvPr/>
              </p:nvSpPr>
              <p:spPr>
                <a:xfrm flipH="1">
                  <a:off x="5481257" y="241753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98" name="Ellips 1097">
                  <a:extLst>
                    <a:ext uri="{FF2B5EF4-FFF2-40B4-BE49-F238E27FC236}">
                      <a16:creationId xmlns:a16="http://schemas.microsoft.com/office/drawing/2014/main" id="{0AF68D18-E472-FD42-A5BB-350EFFA96D46}"/>
                    </a:ext>
                  </a:extLst>
                </p:cNvPr>
                <p:cNvSpPr/>
                <p:nvPr/>
              </p:nvSpPr>
              <p:spPr>
                <a:xfrm flipH="1">
                  <a:off x="5481257" y="256089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099" name="Ellips 1098">
                  <a:extLst>
                    <a:ext uri="{FF2B5EF4-FFF2-40B4-BE49-F238E27FC236}">
                      <a16:creationId xmlns:a16="http://schemas.microsoft.com/office/drawing/2014/main" id="{9F0288A7-6168-B845-9B6C-39D6B5A50C87}"/>
                    </a:ext>
                  </a:extLst>
                </p:cNvPr>
                <p:cNvSpPr/>
                <p:nvPr/>
              </p:nvSpPr>
              <p:spPr>
                <a:xfrm flipH="1">
                  <a:off x="5481257" y="270425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00" name="Ellips 1099">
                  <a:extLst>
                    <a:ext uri="{FF2B5EF4-FFF2-40B4-BE49-F238E27FC236}">
                      <a16:creationId xmlns:a16="http://schemas.microsoft.com/office/drawing/2014/main" id="{206C348A-6797-4B4E-B33B-46F8F72CA222}"/>
                    </a:ext>
                  </a:extLst>
                </p:cNvPr>
                <p:cNvSpPr/>
                <p:nvPr/>
              </p:nvSpPr>
              <p:spPr>
                <a:xfrm flipH="1">
                  <a:off x="5478964" y="234585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01" name="Ellips 1100">
                  <a:extLst>
                    <a:ext uri="{FF2B5EF4-FFF2-40B4-BE49-F238E27FC236}">
                      <a16:creationId xmlns:a16="http://schemas.microsoft.com/office/drawing/2014/main" id="{22DCDA69-9523-5742-AA8A-78CEE79CF474}"/>
                    </a:ext>
                  </a:extLst>
                </p:cNvPr>
                <p:cNvSpPr/>
                <p:nvPr/>
              </p:nvSpPr>
              <p:spPr>
                <a:xfrm flipH="1">
                  <a:off x="5478964" y="248921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02" name="Ellips 1101">
                  <a:extLst>
                    <a:ext uri="{FF2B5EF4-FFF2-40B4-BE49-F238E27FC236}">
                      <a16:creationId xmlns:a16="http://schemas.microsoft.com/office/drawing/2014/main" id="{E821D1D9-C24C-B64E-9587-8EE1F699C928}"/>
                    </a:ext>
                  </a:extLst>
                </p:cNvPr>
                <p:cNvSpPr/>
                <p:nvPr/>
              </p:nvSpPr>
              <p:spPr>
                <a:xfrm flipH="1">
                  <a:off x="5478964" y="263257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03" name="Ellips 1102">
                  <a:extLst>
                    <a:ext uri="{FF2B5EF4-FFF2-40B4-BE49-F238E27FC236}">
                      <a16:creationId xmlns:a16="http://schemas.microsoft.com/office/drawing/2014/main" id="{B204DDCB-7411-0F45-A1F0-044724FB4A22}"/>
                    </a:ext>
                  </a:extLst>
                </p:cNvPr>
                <p:cNvSpPr/>
                <p:nvPr/>
              </p:nvSpPr>
              <p:spPr>
                <a:xfrm flipH="1">
                  <a:off x="5478964" y="277593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04" name="Ellips 1103">
                  <a:extLst>
                    <a:ext uri="{FF2B5EF4-FFF2-40B4-BE49-F238E27FC236}">
                      <a16:creationId xmlns:a16="http://schemas.microsoft.com/office/drawing/2014/main" id="{90FE8830-D37D-9C4F-8347-1EE6DDECD932}"/>
                    </a:ext>
                  </a:extLst>
                </p:cNvPr>
                <p:cNvSpPr/>
                <p:nvPr/>
              </p:nvSpPr>
              <p:spPr>
                <a:xfrm flipH="1">
                  <a:off x="5417087" y="229251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05" name="Ellips 1104">
                  <a:extLst>
                    <a:ext uri="{FF2B5EF4-FFF2-40B4-BE49-F238E27FC236}">
                      <a16:creationId xmlns:a16="http://schemas.microsoft.com/office/drawing/2014/main" id="{03342295-6829-1F44-B325-FB09D7F4F736}"/>
                    </a:ext>
                  </a:extLst>
                </p:cNvPr>
                <p:cNvSpPr/>
                <p:nvPr/>
              </p:nvSpPr>
              <p:spPr>
                <a:xfrm flipH="1">
                  <a:off x="5417087" y="243587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06" name="Ellips 1105">
                  <a:extLst>
                    <a:ext uri="{FF2B5EF4-FFF2-40B4-BE49-F238E27FC236}">
                      <a16:creationId xmlns:a16="http://schemas.microsoft.com/office/drawing/2014/main" id="{55D21EF6-D2F2-6447-B113-8EECEBDBAE65}"/>
                    </a:ext>
                  </a:extLst>
                </p:cNvPr>
                <p:cNvSpPr/>
                <p:nvPr/>
              </p:nvSpPr>
              <p:spPr>
                <a:xfrm flipH="1">
                  <a:off x="5417087" y="257923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07" name="Ellips 1106">
                  <a:extLst>
                    <a:ext uri="{FF2B5EF4-FFF2-40B4-BE49-F238E27FC236}">
                      <a16:creationId xmlns:a16="http://schemas.microsoft.com/office/drawing/2014/main" id="{1A3EEA94-4163-864B-BAD0-3001FC11799C}"/>
                    </a:ext>
                  </a:extLst>
                </p:cNvPr>
                <p:cNvSpPr/>
                <p:nvPr/>
              </p:nvSpPr>
              <p:spPr>
                <a:xfrm flipH="1">
                  <a:off x="5417087" y="272259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08" name="Ellips 1107">
                  <a:extLst>
                    <a:ext uri="{FF2B5EF4-FFF2-40B4-BE49-F238E27FC236}">
                      <a16:creationId xmlns:a16="http://schemas.microsoft.com/office/drawing/2014/main" id="{23409CF4-F9E7-F943-BBD5-22871969D158}"/>
                    </a:ext>
                  </a:extLst>
                </p:cNvPr>
                <p:cNvSpPr/>
                <p:nvPr/>
              </p:nvSpPr>
              <p:spPr>
                <a:xfrm flipH="1">
                  <a:off x="5414794" y="236419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09" name="Ellips 1108">
                  <a:extLst>
                    <a:ext uri="{FF2B5EF4-FFF2-40B4-BE49-F238E27FC236}">
                      <a16:creationId xmlns:a16="http://schemas.microsoft.com/office/drawing/2014/main" id="{E433F7BE-2082-8449-9294-8AA103F2B266}"/>
                    </a:ext>
                  </a:extLst>
                </p:cNvPr>
                <p:cNvSpPr/>
                <p:nvPr/>
              </p:nvSpPr>
              <p:spPr>
                <a:xfrm flipH="1">
                  <a:off x="5414794" y="250755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10" name="Ellips 1109">
                  <a:extLst>
                    <a:ext uri="{FF2B5EF4-FFF2-40B4-BE49-F238E27FC236}">
                      <a16:creationId xmlns:a16="http://schemas.microsoft.com/office/drawing/2014/main" id="{5353C6DC-FAF8-9B4B-8485-AAF3437CC731}"/>
                    </a:ext>
                  </a:extLst>
                </p:cNvPr>
                <p:cNvSpPr/>
                <p:nvPr/>
              </p:nvSpPr>
              <p:spPr>
                <a:xfrm flipH="1">
                  <a:off x="5414794" y="265091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11" name="Ellips 1110">
                  <a:extLst>
                    <a:ext uri="{FF2B5EF4-FFF2-40B4-BE49-F238E27FC236}">
                      <a16:creationId xmlns:a16="http://schemas.microsoft.com/office/drawing/2014/main" id="{1227E9A5-FFE0-764D-946D-AFC1DB0829AF}"/>
                    </a:ext>
                  </a:extLst>
                </p:cNvPr>
                <p:cNvSpPr/>
                <p:nvPr/>
              </p:nvSpPr>
              <p:spPr>
                <a:xfrm flipH="1">
                  <a:off x="5414794" y="279427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12" name="Ellips 1111">
                  <a:extLst>
                    <a:ext uri="{FF2B5EF4-FFF2-40B4-BE49-F238E27FC236}">
                      <a16:creationId xmlns:a16="http://schemas.microsoft.com/office/drawing/2014/main" id="{2D070B1C-2E2E-E241-9A0F-DABED863AE03}"/>
                    </a:ext>
                  </a:extLst>
                </p:cNvPr>
                <p:cNvSpPr/>
                <p:nvPr/>
              </p:nvSpPr>
              <p:spPr>
                <a:xfrm flipH="1">
                  <a:off x="5344898" y="228562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13" name="Ellips 1112">
                  <a:extLst>
                    <a:ext uri="{FF2B5EF4-FFF2-40B4-BE49-F238E27FC236}">
                      <a16:creationId xmlns:a16="http://schemas.microsoft.com/office/drawing/2014/main" id="{1286A0FD-C01A-FD43-9EEF-CD5108A58C05}"/>
                    </a:ext>
                  </a:extLst>
                </p:cNvPr>
                <p:cNvSpPr/>
                <p:nvPr/>
              </p:nvSpPr>
              <p:spPr>
                <a:xfrm flipH="1">
                  <a:off x="5344898" y="242898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14" name="Ellips 1113">
                  <a:extLst>
                    <a:ext uri="{FF2B5EF4-FFF2-40B4-BE49-F238E27FC236}">
                      <a16:creationId xmlns:a16="http://schemas.microsoft.com/office/drawing/2014/main" id="{D71A4B9E-E618-5942-BA9E-7368E7802F10}"/>
                    </a:ext>
                  </a:extLst>
                </p:cNvPr>
                <p:cNvSpPr/>
                <p:nvPr/>
              </p:nvSpPr>
              <p:spPr>
                <a:xfrm flipH="1">
                  <a:off x="5344898" y="257234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15" name="Ellips 1114">
                  <a:extLst>
                    <a:ext uri="{FF2B5EF4-FFF2-40B4-BE49-F238E27FC236}">
                      <a16:creationId xmlns:a16="http://schemas.microsoft.com/office/drawing/2014/main" id="{0781779E-C022-B44D-8E9A-148B688A99EB}"/>
                    </a:ext>
                  </a:extLst>
                </p:cNvPr>
                <p:cNvSpPr/>
                <p:nvPr/>
              </p:nvSpPr>
              <p:spPr>
                <a:xfrm flipH="1">
                  <a:off x="5344898" y="271570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16" name="Ellips 1115">
                  <a:extLst>
                    <a:ext uri="{FF2B5EF4-FFF2-40B4-BE49-F238E27FC236}">
                      <a16:creationId xmlns:a16="http://schemas.microsoft.com/office/drawing/2014/main" id="{54409B66-A267-544F-B128-356C80D6FBD1}"/>
                    </a:ext>
                  </a:extLst>
                </p:cNvPr>
                <p:cNvSpPr/>
                <p:nvPr/>
              </p:nvSpPr>
              <p:spPr>
                <a:xfrm flipH="1">
                  <a:off x="5342605" y="235730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17" name="Ellips 1116">
                  <a:extLst>
                    <a:ext uri="{FF2B5EF4-FFF2-40B4-BE49-F238E27FC236}">
                      <a16:creationId xmlns:a16="http://schemas.microsoft.com/office/drawing/2014/main" id="{A077A554-7F9C-F545-9F81-20B4EAEA08D4}"/>
                    </a:ext>
                  </a:extLst>
                </p:cNvPr>
                <p:cNvSpPr/>
                <p:nvPr/>
              </p:nvSpPr>
              <p:spPr>
                <a:xfrm flipH="1">
                  <a:off x="5342605" y="250066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18" name="Ellips 1117">
                  <a:extLst>
                    <a:ext uri="{FF2B5EF4-FFF2-40B4-BE49-F238E27FC236}">
                      <a16:creationId xmlns:a16="http://schemas.microsoft.com/office/drawing/2014/main" id="{874755A4-732B-744B-BF94-6362372DC4D2}"/>
                    </a:ext>
                  </a:extLst>
                </p:cNvPr>
                <p:cNvSpPr/>
                <p:nvPr/>
              </p:nvSpPr>
              <p:spPr>
                <a:xfrm flipH="1">
                  <a:off x="5342605" y="264402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19" name="Ellips 1118">
                  <a:extLst>
                    <a:ext uri="{FF2B5EF4-FFF2-40B4-BE49-F238E27FC236}">
                      <a16:creationId xmlns:a16="http://schemas.microsoft.com/office/drawing/2014/main" id="{926962D6-811C-6F45-A7F6-55379FD8FFCC}"/>
                    </a:ext>
                  </a:extLst>
                </p:cNvPr>
                <p:cNvSpPr/>
                <p:nvPr/>
              </p:nvSpPr>
              <p:spPr>
                <a:xfrm flipH="1">
                  <a:off x="5342605" y="278738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20" name="Ellips 1119">
                  <a:extLst>
                    <a:ext uri="{FF2B5EF4-FFF2-40B4-BE49-F238E27FC236}">
                      <a16:creationId xmlns:a16="http://schemas.microsoft.com/office/drawing/2014/main" id="{1925405A-545F-7C43-991C-FE43619D3DC8}"/>
                    </a:ext>
                  </a:extLst>
                </p:cNvPr>
                <p:cNvSpPr/>
                <p:nvPr/>
              </p:nvSpPr>
              <p:spPr>
                <a:xfrm flipH="1">
                  <a:off x="5281833" y="227416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21" name="Ellips 1120">
                  <a:extLst>
                    <a:ext uri="{FF2B5EF4-FFF2-40B4-BE49-F238E27FC236}">
                      <a16:creationId xmlns:a16="http://schemas.microsoft.com/office/drawing/2014/main" id="{C3161CDC-0BA9-A845-85F7-8B860AE13D3C}"/>
                    </a:ext>
                  </a:extLst>
                </p:cNvPr>
                <p:cNvSpPr/>
                <p:nvPr/>
              </p:nvSpPr>
              <p:spPr>
                <a:xfrm flipH="1">
                  <a:off x="5281833" y="241752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22" name="Ellips 1121">
                  <a:extLst>
                    <a:ext uri="{FF2B5EF4-FFF2-40B4-BE49-F238E27FC236}">
                      <a16:creationId xmlns:a16="http://schemas.microsoft.com/office/drawing/2014/main" id="{C091A40D-2829-A04C-9353-13E51643AFFE}"/>
                    </a:ext>
                  </a:extLst>
                </p:cNvPr>
                <p:cNvSpPr/>
                <p:nvPr/>
              </p:nvSpPr>
              <p:spPr>
                <a:xfrm flipH="1">
                  <a:off x="5281833" y="256088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23" name="Ellips 1122">
                  <a:extLst>
                    <a:ext uri="{FF2B5EF4-FFF2-40B4-BE49-F238E27FC236}">
                      <a16:creationId xmlns:a16="http://schemas.microsoft.com/office/drawing/2014/main" id="{63BCABCF-80F9-A047-B6B0-51F6C106E987}"/>
                    </a:ext>
                  </a:extLst>
                </p:cNvPr>
                <p:cNvSpPr/>
                <p:nvPr/>
              </p:nvSpPr>
              <p:spPr>
                <a:xfrm flipH="1">
                  <a:off x="5281833" y="270424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24" name="Ellips 1123">
                  <a:extLst>
                    <a:ext uri="{FF2B5EF4-FFF2-40B4-BE49-F238E27FC236}">
                      <a16:creationId xmlns:a16="http://schemas.microsoft.com/office/drawing/2014/main" id="{C584DF86-E181-BD43-A236-7F0F6ACD1845}"/>
                    </a:ext>
                  </a:extLst>
                </p:cNvPr>
                <p:cNvSpPr/>
                <p:nvPr/>
              </p:nvSpPr>
              <p:spPr>
                <a:xfrm flipH="1">
                  <a:off x="5279540" y="234584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25" name="Ellips 1124">
                  <a:extLst>
                    <a:ext uri="{FF2B5EF4-FFF2-40B4-BE49-F238E27FC236}">
                      <a16:creationId xmlns:a16="http://schemas.microsoft.com/office/drawing/2014/main" id="{76ED1BC5-0ED2-A943-BDFA-08A6690A7762}"/>
                    </a:ext>
                  </a:extLst>
                </p:cNvPr>
                <p:cNvSpPr/>
                <p:nvPr/>
              </p:nvSpPr>
              <p:spPr>
                <a:xfrm flipH="1">
                  <a:off x="5279540" y="248920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26" name="Ellips 1125">
                  <a:extLst>
                    <a:ext uri="{FF2B5EF4-FFF2-40B4-BE49-F238E27FC236}">
                      <a16:creationId xmlns:a16="http://schemas.microsoft.com/office/drawing/2014/main" id="{FF2C6DA8-3EE1-1643-B43E-2A356BB99498}"/>
                    </a:ext>
                  </a:extLst>
                </p:cNvPr>
                <p:cNvSpPr/>
                <p:nvPr/>
              </p:nvSpPr>
              <p:spPr>
                <a:xfrm flipH="1">
                  <a:off x="5279540" y="263256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27" name="Ellips 1126">
                  <a:extLst>
                    <a:ext uri="{FF2B5EF4-FFF2-40B4-BE49-F238E27FC236}">
                      <a16:creationId xmlns:a16="http://schemas.microsoft.com/office/drawing/2014/main" id="{54A7F4C6-2AAE-FA41-A282-34F2B7D67EB0}"/>
                    </a:ext>
                  </a:extLst>
                </p:cNvPr>
                <p:cNvSpPr/>
                <p:nvPr/>
              </p:nvSpPr>
              <p:spPr>
                <a:xfrm flipH="1">
                  <a:off x="5279540" y="277592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28" name="Ellips 1127">
                  <a:extLst>
                    <a:ext uri="{FF2B5EF4-FFF2-40B4-BE49-F238E27FC236}">
                      <a16:creationId xmlns:a16="http://schemas.microsoft.com/office/drawing/2014/main" id="{E710A75C-2AFC-7342-A70E-385E85401531}"/>
                    </a:ext>
                  </a:extLst>
                </p:cNvPr>
                <p:cNvSpPr/>
                <p:nvPr/>
              </p:nvSpPr>
              <p:spPr>
                <a:xfrm flipH="1">
                  <a:off x="5217663" y="229249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29" name="Ellips 1128">
                  <a:extLst>
                    <a:ext uri="{FF2B5EF4-FFF2-40B4-BE49-F238E27FC236}">
                      <a16:creationId xmlns:a16="http://schemas.microsoft.com/office/drawing/2014/main" id="{7A5852FB-B012-AC4C-9781-E6FA614CC744}"/>
                    </a:ext>
                  </a:extLst>
                </p:cNvPr>
                <p:cNvSpPr/>
                <p:nvPr/>
              </p:nvSpPr>
              <p:spPr>
                <a:xfrm flipH="1">
                  <a:off x="5217663" y="243585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30" name="Ellips 1129">
                  <a:extLst>
                    <a:ext uri="{FF2B5EF4-FFF2-40B4-BE49-F238E27FC236}">
                      <a16:creationId xmlns:a16="http://schemas.microsoft.com/office/drawing/2014/main" id="{530F9133-1614-2E41-8198-664EF5F23F1F}"/>
                    </a:ext>
                  </a:extLst>
                </p:cNvPr>
                <p:cNvSpPr/>
                <p:nvPr/>
              </p:nvSpPr>
              <p:spPr>
                <a:xfrm flipH="1">
                  <a:off x="5217663" y="257921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31" name="Ellips 1130">
                  <a:extLst>
                    <a:ext uri="{FF2B5EF4-FFF2-40B4-BE49-F238E27FC236}">
                      <a16:creationId xmlns:a16="http://schemas.microsoft.com/office/drawing/2014/main" id="{67628EB8-931B-4D41-AEA4-3F5C877F6B35}"/>
                    </a:ext>
                  </a:extLst>
                </p:cNvPr>
                <p:cNvSpPr/>
                <p:nvPr/>
              </p:nvSpPr>
              <p:spPr>
                <a:xfrm flipH="1">
                  <a:off x="5217663" y="272257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32" name="Ellips 1131">
                  <a:extLst>
                    <a:ext uri="{FF2B5EF4-FFF2-40B4-BE49-F238E27FC236}">
                      <a16:creationId xmlns:a16="http://schemas.microsoft.com/office/drawing/2014/main" id="{1FBBF691-7A4B-4D4F-9367-AA1DA9EA5DF0}"/>
                    </a:ext>
                  </a:extLst>
                </p:cNvPr>
                <p:cNvSpPr/>
                <p:nvPr/>
              </p:nvSpPr>
              <p:spPr>
                <a:xfrm flipH="1">
                  <a:off x="5215370" y="236417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33" name="Ellips 1132">
                  <a:extLst>
                    <a:ext uri="{FF2B5EF4-FFF2-40B4-BE49-F238E27FC236}">
                      <a16:creationId xmlns:a16="http://schemas.microsoft.com/office/drawing/2014/main" id="{1FBC577A-77A4-7E48-B686-5F9228BDE86C}"/>
                    </a:ext>
                  </a:extLst>
                </p:cNvPr>
                <p:cNvSpPr/>
                <p:nvPr/>
              </p:nvSpPr>
              <p:spPr>
                <a:xfrm flipH="1">
                  <a:off x="5215370" y="250753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34" name="Ellips 1133">
                  <a:extLst>
                    <a:ext uri="{FF2B5EF4-FFF2-40B4-BE49-F238E27FC236}">
                      <a16:creationId xmlns:a16="http://schemas.microsoft.com/office/drawing/2014/main" id="{97D9462B-8994-A74A-8DB3-50CAA51F9BE0}"/>
                    </a:ext>
                  </a:extLst>
                </p:cNvPr>
                <p:cNvSpPr/>
                <p:nvPr/>
              </p:nvSpPr>
              <p:spPr>
                <a:xfrm flipH="1">
                  <a:off x="5215370" y="265089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35" name="Ellips 1134">
                  <a:extLst>
                    <a:ext uri="{FF2B5EF4-FFF2-40B4-BE49-F238E27FC236}">
                      <a16:creationId xmlns:a16="http://schemas.microsoft.com/office/drawing/2014/main" id="{353E8060-EDCC-684B-9A97-EB8DBA7CB597}"/>
                    </a:ext>
                  </a:extLst>
                </p:cNvPr>
                <p:cNvSpPr/>
                <p:nvPr/>
              </p:nvSpPr>
              <p:spPr>
                <a:xfrm flipH="1">
                  <a:off x="5215370" y="279425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36" name="Ellips 1135">
                  <a:extLst>
                    <a:ext uri="{FF2B5EF4-FFF2-40B4-BE49-F238E27FC236}">
                      <a16:creationId xmlns:a16="http://schemas.microsoft.com/office/drawing/2014/main" id="{DE4A10A4-58BA-B147-B82C-C0EB92AD4F82}"/>
                    </a:ext>
                  </a:extLst>
                </p:cNvPr>
                <p:cNvSpPr/>
                <p:nvPr/>
              </p:nvSpPr>
              <p:spPr>
                <a:xfrm flipH="1">
                  <a:off x="5145474" y="228561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37" name="Ellips 1136">
                  <a:extLst>
                    <a:ext uri="{FF2B5EF4-FFF2-40B4-BE49-F238E27FC236}">
                      <a16:creationId xmlns:a16="http://schemas.microsoft.com/office/drawing/2014/main" id="{939C92B4-F63B-3240-A71E-C6E267BDDB99}"/>
                    </a:ext>
                  </a:extLst>
                </p:cNvPr>
                <p:cNvSpPr/>
                <p:nvPr/>
              </p:nvSpPr>
              <p:spPr>
                <a:xfrm flipH="1">
                  <a:off x="5145474" y="242897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38" name="Ellips 1137">
                  <a:extLst>
                    <a:ext uri="{FF2B5EF4-FFF2-40B4-BE49-F238E27FC236}">
                      <a16:creationId xmlns:a16="http://schemas.microsoft.com/office/drawing/2014/main" id="{4DB30A6D-05B3-DA45-A13A-6A1AD03EABB1}"/>
                    </a:ext>
                  </a:extLst>
                </p:cNvPr>
                <p:cNvSpPr/>
                <p:nvPr/>
              </p:nvSpPr>
              <p:spPr>
                <a:xfrm flipH="1">
                  <a:off x="5145474" y="257233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39" name="Ellips 1138">
                  <a:extLst>
                    <a:ext uri="{FF2B5EF4-FFF2-40B4-BE49-F238E27FC236}">
                      <a16:creationId xmlns:a16="http://schemas.microsoft.com/office/drawing/2014/main" id="{801671AD-3FEC-D145-8E79-E6D792276281}"/>
                    </a:ext>
                  </a:extLst>
                </p:cNvPr>
                <p:cNvSpPr/>
                <p:nvPr/>
              </p:nvSpPr>
              <p:spPr>
                <a:xfrm flipH="1">
                  <a:off x="5145474" y="271569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40" name="Ellips 1139">
                  <a:extLst>
                    <a:ext uri="{FF2B5EF4-FFF2-40B4-BE49-F238E27FC236}">
                      <a16:creationId xmlns:a16="http://schemas.microsoft.com/office/drawing/2014/main" id="{49D0AF65-EBCB-5040-B1B3-12E3853B3AAB}"/>
                    </a:ext>
                  </a:extLst>
                </p:cNvPr>
                <p:cNvSpPr/>
                <p:nvPr/>
              </p:nvSpPr>
              <p:spPr>
                <a:xfrm flipH="1">
                  <a:off x="5143181" y="235729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41" name="Ellips 1140">
                  <a:extLst>
                    <a:ext uri="{FF2B5EF4-FFF2-40B4-BE49-F238E27FC236}">
                      <a16:creationId xmlns:a16="http://schemas.microsoft.com/office/drawing/2014/main" id="{462AF436-D11E-2044-B72D-52FEBBA11B57}"/>
                    </a:ext>
                  </a:extLst>
                </p:cNvPr>
                <p:cNvSpPr/>
                <p:nvPr/>
              </p:nvSpPr>
              <p:spPr>
                <a:xfrm flipH="1">
                  <a:off x="5143181" y="250065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42" name="Ellips 1141">
                  <a:extLst>
                    <a:ext uri="{FF2B5EF4-FFF2-40B4-BE49-F238E27FC236}">
                      <a16:creationId xmlns:a16="http://schemas.microsoft.com/office/drawing/2014/main" id="{326FB879-71F4-2446-99D6-6E6BD1E890D5}"/>
                    </a:ext>
                  </a:extLst>
                </p:cNvPr>
                <p:cNvSpPr/>
                <p:nvPr/>
              </p:nvSpPr>
              <p:spPr>
                <a:xfrm flipH="1">
                  <a:off x="5143181" y="264401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43" name="Ellips 1142">
                  <a:extLst>
                    <a:ext uri="{FF2B5EF4-FFF2-40B4-BE49-F238E27FC236}">
                      <a16:creationId xmlns:a16="http://schemas.microsoft.com/office/drawing/2014/main" id="{41996B01-16F8-3C42-8FEF-C9E7389BC4C6}"/>
                    </a:ext>
                  </a:extLst>
                </p:cNvPr>
                <p:cNvSpPr/>
                <p:nvPr/>
              </p:nvSpPr>
              <p:spPr>
                <a:xfrm flipH="1">
                  <a:off x="5143181" y="278737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44" name="Ellips 1143">
                  <a:extLst>
                    <a:ext uri="{FF2B5EF4-FFF2-40B4-BE49-F238E27FC236}">
                      <a16:creationId xmlns:a16="http://schemas.microsoft.com/office/drawing/2014/main" id="{5EBCDBCE-7BBC-2D44-8597-1B91A0316D7A}"/>
                    </a:ext>
                  </a:extLst>
                </p:cNvPr>
                <p:cNvSpPr/>
                <p:nvPr/>
              </p:nvSpPr>
              <p:spPr>
                <a:xfrm flipH="1">
                  <a:off x="5080149" y="227187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45" name="Ellips 1144">
                  <a:extLst>
                    <a:ext uri="{FF2B5EF4-FFF2-40B4-BE49-F238E27FC236}">
                      <a16:creationId xmlns:a16="http://schemas.microsoft.com/office/drawing/2014/main" id="{9573B95B-5768-304B-95A0-75950D157BA2}"/>
                    </a:ext>
                  </a:extLst>
                </p:cNvPr>
                <p:cNvSpPr/>
                <p:nvPr/>
              </p:nvSpPr>
              <p:spPr>
                <a:xfrm flipH="1">
                  <a:off x="5080149" y="241523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46" name="Ellips 1145">
                  <a:extLst>
                    <a:ext uri="{FF2B5EF4-FFF2-40B4-BE49-F238E27FC236}">
                      <a16:creationId xmlns:a16="http://schemas.microsoft.com/office/drawing/2014/main" id="{FEACE506-3437-244E-B139-A3F8BF452633}"/>
                    </a:ext>
                  </a:extLst>
                </p:cNvPr>
                <p:cNvSpPr/>
                <p:nvPr/>
              </p:nvSpPr>
              <p:spPr>
                <a:xfrm flipH="1">
                  <a:off x="5080149" y="255859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47" name="Ellips 1146">
                  <a:extLst>
                    <a:ext uri="{FF2B5EF4-FFF2-40B4-BE49-F238E27FC236}">
                      <a16:creationId xmlns:a16="http://schemas.microsoft.com/office/drawing/2014/main" id="{1BE83245-AC79-2A4B-B471-BCCCBABAD479}"/>
                    </a:ext>
                  </a:extLst>
                </p:cNvPr>
                <p:cNvSpPr/>
                <p:nvPr/>
              </p:nvSpPr>
              <p:spPr>
                <a:xfrm flipH="1">
                  <a:off x="5080149" y="270195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48" name="Ellips 1147">
                  <a:extLst>
                    <a:ext uri="{FF2B5EF4-FFF2-40B4-BE49-F238E27FC236}">
                      <a16:creationId xmlns:a16="http://schemas.microsoft.com/office/drawing/2014/main" id="{9C0F9B9A-EADD-DB4B-9A14-4B9AB50D137D}"/>
                    </a:ext>
                  </a:extLst>
                </p:cNvPr>
                <p:cNvSpPr/>
                <p:nvPr/>
              </p:nvSpPr>
              <p:spPr>
                <a:xfrm flipH="1">
                  <a:off x="5077856" y="234355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49" name="Ellips 1148">
                  <a:extLst>
                    <a:ext uri="{FF2B5EF4-FFF2-40B4-BE49-F238E27FC236}">
                      <a16:creationId xmlns:a16="http://schemas.microsoft.com/office/drawing/2014/main" id="{BA1640EA-17BB-1548-8E9A-96571FF29139}"/>
                    </a:ext>
                  </a:extLst>
                </p:cNvPr>
                <p:cNvSpPr/>
                <p:nvPr/>
              </p:nvSpPr>
              <p:spPr>
                <a:xfrm flipH="1">
                  <a:off x="5077856" y="248691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50" name="Ellips 1149">
                  <a:extLst>
                    <a:ext uri="{FF2B5EF4-FFF2-40B4-BE49-F238E27FC236}">
                      <a16:creationId xmlns:a16="http://schemas.microsoft.com/office/drawing/2014/main" id="{0CCF9EFE-F39E-E04B-8E5F-5B5F5348495D}"/>
                    </a:ext>
                  </a:extLst>
                </p:cNvPr>
                <p:cNvSpPr/>
                <p:nvPr/>
              </p:nvSpPr>
              <p:spPr>
                <a:xfrm flipH="1">
                  <a:off x="5077856" y="263027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51" name="Ellips 1150">
                  <a:extLst>
                    <a:ext uri="{FF2B5EF4-FFF2-40B4-BE49-F238E27FC236}">
                      <a16:creationId xmlns:a16="http://schemas.microsoft.com/office/drawing/2014/main" id="{7DCB25FB-2DF1-0544-BE2B-87E057D1E21F}"/>
                    </a:ext>
                  </a:extLst>
                </p:cNvPr>
                <p:cNvSpPr/>
                <p:nvPr/>
              </p:nvSpPr>
              <p:spPr>
                <a:xfrm flipH="1">
                  <a:off x="5077856" y="277363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52" name="Ellips 1151">
                  <a:extLst>
                    <a:ext uri="{FF2B5EF4-FFF2-40B4-BE49-F238E27FC236}">
                      <a16:creationId xmlns:a16="http://schemas.microsoft.com/office/drawing/2014/main" id="{AD5603A9-3BE1-E14E-AEEE-DBE655D37D85}"/>
                    </a:ext>
                  </a:extLst>
                </p:cNvPr>
                <p:cNvSpPr/>
                <p:nvPr/>
              </p:nvSpPr>
              <p:spPr>
                <a:xfrm flipH="1">
                  <a:off x="5015979" y="229020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53" name="Ellips 1152">
                  <a:extLst>
                    <a:ext uri="{FF2B5EF4-FFF2-40B4-BE49-F238E27FC236}">
                      <a16:creationId xmlns:a16="http://schemas.microsoft.com/office/drawing/2014/main" id="{55FC0AE8-1D79-3749-9035-3E8ECC489F60}"/>
                    </a:ext>
                  </a:extLst>
                </p:cNvPr>
                <p:cNvSpPr/>
                <p:nvPr/>
              </p:nvSpPr>
              <p:spPr>
                <a:xfrm flipH="1">
                  <a:off x="5015979" y="243356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54" name="Ellips 1153">
                  <a:extLst>
                    <a:ext uri="{FF2B5EF4-FFF2-40B4-BE49-F238E27FC236}">
                      <a16:creationId xmlns:a16="http://schemas.microsoft.com/office/drawing/2014/main" id="{ECB8BFFD-D00B-8C45-BF88-AFC7F47DDE4C}"/>
                    </a:ext>
                  </a:extLst>
                </p:cNvPr>
                <p:cNvSpPr/>
                <p:nvPr/>
              </p:nvSpPr>
              <p:spPr>
                <a:xfrm flipH="1">
                  <a:off x="5015979" y="257692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55" name="Ellips 1154">
                  <a:extLst>
                    <a:ext uri="{FF2B5EF4-FFF2-40B4-BE49-F238E27FC236}">
                      <a16:creationId xmlns:a16="http://schemas.microsoft.com/office/drawing/2014/main" id="{F1A6B083-33E8-DD4E-8FF5-C08965E3D6C5}"/>
                    </a:ext>
                  </a:extLst>
                </p:cNvPr>
                <p:cNvSpPr/>
                <p:nvPr/>
              </p:nvSpPr>
              <p:spPr>
                <a:xfrm flipH="1">
                  <a:off x="5015979" y="272028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56" name="Ellips 1155">
                  <a:extLst>
                    <a:ext uri="{FF2B5EF4-FFF2-40B4-BE49-F238E27FC236}">
                      <a16:creationId xmlns:a16="http://schemas.microsoft.com/office/drawing/2014/main" id="{397FEF10-D86B-9B43-85A9-DDB55ECF7C96}"/>
                    </a:ext>
                  </a:extLst>
                </p:cNvPr>
                <p:cNvSpPr/>
                <p:nvPr/>
              </p:nvSpPr>
              <p:spPr>
                <a:xfrm flipH="1">
                  <a:off x="5013686" y="236188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57" name="Ellips 1156">
                  <a:extLst>
                    <a:ext uri="{FF2B5EF4-FFF2-40B4-BE49-F238E27FC236}">
                      <a16:creationId xmlns:a16="http://schemas.microsoft.com/office/drawing/2014/main" id="{6D295FAE-18C8-C346-B7D2-11E490EE8D4D}"/>
                    </a:ext>
                  </a:extLst>
                </p:cNvPr>
                <p:cNvSpPr/>
                <p:nvPr/>
              </p:nvSpPr>
              <p:spPr>
                <a:xfrm flipH="1">
                  <a:off x="5013686" y="250524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58" name="Ellips 1157">
                  <a:extLst>
                    <a:ext uri="{FF2B5EF4-FFF2-40B4-BE49-F238E27FC236}">
                      <a16:creationId xmlns:a16="http://schemas.microsoft.com/office/drawing/2014/main" id="{1A0D0A32-2F43-A141-A0E2-8CFF0CB59B67}"/>
                    </a:ext>
                  </a:extLst>
                </p:cNvPr>
                <p:cNvSpPr/>
                <p:nvPr/>
              </p:nvSpPr>
              <p:spPr>
                <a:xfrm flipH="1">
                  <a:off x="5013686" y="264860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59" name="Ellips 1158">
                  <a:extLst>
                    <a:ext uri="{FF2B5EF4-FFF2-40B4-BE49-F238E27FC236}">
                      <a16:creationId xmlns:a16="http://schemas.microsoft.com/office/drawing/2014/main" id="{AA58E9EE-2656-4540-B875-28F9FD351BDA}"/>
                    </a:ext>
                  </a:extLst>
                </p:cNvPr>
                <p:cNvSpPr/>
                <p:nvPr/>
              </p:nvSpPr>
              <p:spPr>
                <a:xfrm flipH="1">
                  <a:off x="5013686" y="279196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60" name="Ellips 1159">
                  <a:extLst>
                    <a:ext uri="{FF2B5EF4-FFF2-40B4-BE49-F238E27FC236}">
                      <a16:creationId xmlns:a16="http://schemas.microsoft.com/office/drawing/2014/main" id="{2A7B19CB-1AD4-F542-AC98-E7DB8CDB61E2}"/>
                    </a:ext>
                  </a:extLst>
                </p:cNvPr>
                <p:cNvSpPr/>
                <p:nvPr/>
              </p:nvSpPr>
              <p:spPr>
                <a:xfrm flipH="1">
                  <a:off x="4943790" y="228331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61" name="Ellips 1160">
                  <a:extLst>
                    <a:ext uri="{FF2B5EF4-FFF2-40B4-BE49-F238E27FC236}">
                      <a16:creationId xmlns:a16="http://schemas.microsoft.com/office/drawing/2014/main" id="{05D91793-C136-3247-A91A-7E6904DA77FB}"/>
                    </a:ext>
                  </a:extLst>
                </p:cNvPr>
                <p:cNvSpPr/>
                <p:nvPr/>
              </p:nvSpPr>
              <p:spPr>
                <a:xfrm flipH="1">
                  <a:off x="4943790" y="242667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62" name="Ellips 1161">
                  <a:extLst>
                    <a:ext uri="{FF2B5EF4-FFF2-40B4-BE49-F238E27FC236}">
                      <a16:creationId xmlns:a16="http://schemas.microsoft.com/office/drawing/2014/main" id="{C4ACA587-F48E-6A47-85F8-6797C5571F4D}"/>
                    </a:ext>
                  </a:extLst>
                </p:cNvPr>
                <p:cNvSpPr/>
                <p:nvPr/>
              </p:nvSpPr>
              <p:spPr>
                <a:xfrm flipH="1">
                  <a:off x="4943790" y="257003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63" name="Ellips 1162">
                  <a:extLst>
                    <a:ext uri="{FF2B5EF4-FFF2-40B4-BE49-F238E27FC236}">
                      <a16:creationId xmlns:a16="http://schemas.microsoft.com/office/drawing/2014/main" id="{1FCACE7D-A0DA-4940-8371-86A437D5FF90}"/>
                    </a:ext>
                  </a:extLst>
                </p:cNvPr>
                <p:cNvSpPr/>
                <p:nvPr/>
              </p:nvSpPr>
              <p:spPr>
                <a:xfrm flipH="1">
                  <a:off x="4943790" y="271339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64" name="Ellips 1163">
                  <a:extLst>
                    <a:ext uri="{FF2B5EF4-FFF2-40B4-BE49-F238E27FC236}">
                      <a16:creationId xmlns:a16="http://schemas.microsoft.com/office/drawing/2014/main" id="{BC6D2A6B-D388-3343-8D5B-0C34A2443EBE}"/>
                    </a:ext>
                  </a:extLst>
                </p:cNvPr>
                <p:cNvSpPr/>
                <p:nvPr/>
              </p:nvSpPr>
              <p:spPr>
                <a:xfrm flipH="1">
                  <a:off x="4941497" y="235499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65" name="Ellips 1164">
                  <a:extLst>
                    <a:ext uri="{FF2B5EF4-FFF2-40B4-BE49-F238E27FC236}">
                      <a16:creationId xmlns:a16="http://schemas.microsoft.com/office/drawing/2014/main" id="{6D1AA246-39F6-9748-AFE4-AA62BE2B3880}"/>
                    </a:ext>
                  </a:extLst>
                </p:cNvPr>
                <p:cNvSpPr/>
                <p:nvPr/>
              </p:nvSpPr>
              <p:spPr>
                <a:xfrm flipH="1">
                  <a:off x="4941497" y="24983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66" name="Ellips 1165">
                  <a:extLst>
                    <a:ext uri="{FF2B5EF4-FFF2-40B4-BE49-F238E27FC236}">
                      <a16:creationId xmlns:a16="http://schemas.microsoft.com/office/drawing/2014/main" id="{5D710204-4527-9341-BB09-CA0A8571311C}"/>
                    </a:ext>
                  </a:extLst>
                </p:cNvPr>
                <p:cNvSpPr/>
                <p:nvPr/>
              </p:nvSpPr>
              <p:spPr>
                <a:xfrm flipH="1">
                  <a:off x="4941497" y="264171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67" name="Ellips 1166">
                  <a:extLst>
                    <a:ext uri="{FF2B5EF4-FFF2-40B4-BE49-F238E27FC236}">
                      <a16:creationId xmlns:a16="http://schemas.microsoft.com/office/drawing/2014/main" id="{7C30FCE9-0DA6-8A47-9913-1462712190FA}"/>
                    </a:ext>
                  </a:extLst>
                </p:cNvPr>
                <p:cNvSpPr/>
                <p:nvPr/>
              </p:nvSpPr>
              <p:spPr>
                <a:xfrm flipH="1">
                  <a:off x="4941497" y="278507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68" name="Ellips 1167">
                  <a:extLst>
                    <a:ext uri="{FF2B5EF4-FFF2-40B4-BE49-F238E27FC236}">
                      <a16:creationId xmlns:a16="http://schemas.microsoft.com/office/drawing/2014/main" id="{C6EED67D-A74A-C343-B3EC-D2223383ABEB}"/>
                    </a:ext>
                  </a:extLst>
                </p:cNvPr>
                <p:cNvSpPr/>
                <p:nvPr/>
              </p:nvSpPr>
              <p:spPr>
                <a:xfrm flipH="1">
                  <a:off x="4873394" y="227416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69" name="Ellips 1168">
                  <a:extLst>
                    <a:ext uri="{FF2B5EF4-FFF2-40B4-BE49-F238E27FC236}">
                      <a16:creationId xmlns:a16="http://schemas.microsoft.com/office/drawing/2014/main" id="{4345C655-DAC3-FF46-B62D-E42BFB7571E2}"/>
                    </a:ext>
                  </a:extLst>
                </p:cNvPr>
                <p:cNvSpPr/>
                <p:nvPr/>
              </p:nvSpPr>
              <p:spPr>
                <a:xfrm flipH="1">
                  <a:off x="4873394" y="241752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70" name="Ellips 1169">
                  <a:extLst>
                    <a:ext uri="{FF2B5EF4-FFF2-40B4-BE49-F238E27FC236}">
                      <a16:creationId xmlns:a16="http://schemas.microsoft.com/office/drawing/2014/main" id="{1376C611-F46C-0543-A944-24F2E49F09F0}"/>
                    </a:ext>
                  </a:extLst>
                </p:cNvPr>
                <p:cNvSpPr/>
                <p:nvPr/>
              </p:nvSpPr>
              <p:spPr>
                <a:xfrm flipH="1">
                  <a:off x="4873394" y="256088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71" name="Ellips 1170">
                  <a:extLst>
                    <a:ext uri="{FF2B5EF4-FFF2-40B4-BE49-F238E27FC236}">
                      <a16:creationId xmlns:a16="http://schemas.microsoft.com/office/drawing/2014/main" id="{F138962D-BB37-0A45-B844-ACCC83D29869}"/>
                    </a:ext>
                  </a:extLst>
                </p:cNvPr>
                <p:cNvSpPr/>
                <p:nvPr/>
              </p:nvSpPr>
              <p:spPr>
                <a:xfrm flipH="1">
                  <a:off x="4873394" y="270424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72" name="Ellips 1171">
                  <a:extLst>
                    <a:ext uri="{FF2B5EF4-FFF2-40B4-BE49-F238E27FC236}">
                      <a16:creationId xmlns:a16="http://schemas.microsoft.com/office/drawing/2014/main" id="{0057AC72-A977-A341-8E7F-F50153BE2E7A}"/>
                    </a:ext>
                  </a:extLst>
                </p:cNvPr>
                <p:cNvSpPr/>
                <p:nvPr/>
              </p:nvSpPr>
              <p:spPr>
                <a:xfrm flipH="1">
                  <a:off x="4871101" y="234584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73" name="Ellips 1172">
                  <a:extLst>
                    <a:ext uri="{FF2B5EF4-FFF2-40B4-BE49-F238E27FC236}">
                      <a16:creationId xmlns:a16="http://schemas.microsoft.com/office/drawing/2014/main" id="{7D81F271-7F8F-FE44-9536-4AA2573DC726}"/>
                    </a:ext>
                  </a:extLst>
                </p:cNvPr>
                <p:cNvSpPr/>
                <p:nvPr/>
              </p:nvSpPr>
              <p:spPr>
                <a:xfrm flipH="1">
                  <a:off x="4871101" y="248920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74" name="Ellips 1173">
                  <a:extLst>
                    <a:ext uri="{FF2B5EF4-FFF2-40B4-BE49-F238E27FC236}">
                      <a16:creationId xmlns:a16="http://schemas.microsoft.com/office/drawing/2014/main" id="{EA40A62C-D081-E14F-AA81-1B7296A63F34}"/>
                    </a:ext>
                  </a:extLst>
                </p:cNvPr>
                <p:cNvSpPr/>
                <p:nvPr/>
              </p:nvSpPr>
              <p:spPr>
                <a:xfrm flipH="1">
                  <a:off x="4871101" y="263256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75" name="Ellips 1174">
                  <a:extLst>
                    <a:ext uri="{FF2B5EF4-FFF2-40B4-BE49-F238E27FC236}">
                      <a16:creationId xmlns:a16="http://schemas.microsoft.com/office/drawing/2014/main" id="{005E5656-0337-5C4F-A710-63A66255AF9A}"/>
                    </a:ext>
                  </a:extLst>
                </p:cNvPr>
                <p:cNvSpPr/>
                <p:nvPr/>
              </p:nvSpPr>
              <p:spPr>
                <a:xfrm flipH="1">
                  <a:off x="4871101" y="277592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76" name="Ellips 1175">
                  <a:extLst>
                    <a:ext uri="{FF2B5EF4-FFF2-40B4-BE49-F238E27FC236}">
                      <a16:creationId xmlns:a16="http://schemas.microsoft.com/office/drawing/2014/main" id="{D57BDBA3-F2AF-B74B-8CA3-7B0AD87A7486}"/>
                    </a:ext>
                  </a:extLst>
                </p:cNvPr>
                <p:cNvSpPr/>
                <p:nvPr/>
              </p:nvSpPr>
              <p:spPr>
                <a:xfrm flipH="1">
                  <a:off x="4809224" y="229249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77" name="Ellips 1176">
                  <a:extLst>
                    <a:ext uri="{FF2B5EF4-FFF2-40B4-BE49-F238E27FC236}">
                      <a16:creationId xmlns:a16="http://schemas.microsoft.com/office/drawing/2014/main" id="{FC92E274-3C0D-4F4D-954A-7ADBB037AC54}"/>
                    </a:ext>
                  </a:extLst>
                </p:cNvPr>
                <p:cNvSpPr/>
                <p:nvPr/>
              </p:nvSpPr>
              <p:spPr>
                <a:xfrm flipH="1">
                  <a:off x="4809224" y="243585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78" name="Ellips 1177">
                  <a:extLst>
                    <a:ext uri="{FF2B5EF4-FFF2-40B4-BE49-F238E27FC236}">
                      <a16:creationId xmlns:a16="http://schemas.microsoft.com/office/drawing/2014/main" id="{93AB679A-7A9B-864F-821F-8924AB9A3599}"/>
                    </a:ext>
                  </a:extLst>
                </p:cNvPr>
                <p:cNvSpPr/>
                <p:nvPr/>
              </p:nvSpPr>
              <p:spPr>
                <a:xfrm flipH="1">
                  <a:off x="4809224" y="257921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79" name="Ellips 1178">
                  <a:extLst>
                    <a:ext uri="{FF2B5EF4-FFF2-40B4-BE49-F238E27FC236}">
                      <a16:creationId xmlns:a16="http://schemas.microsoft.com/office/drawing/2014/main" id="{D2523F16-D1C1-BE42-8D79-A0E194D4EC24}"/>
                    </a:ext>
                  </a:extLst>
                </p:cNvPr>
                <p:cNvSpPr/>
                <p:nvPr/>
              </p:nvSpPr>
              <p:spPr>
                <a:xfrm flipH="1">
                  <a:off x="4809224" y="272257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80" name="Ellips 1179">
                  <a:extLst>
                    <a:ext uri="{FF2B5EF4-FFF2-40B4-BE49-F238E27FC236}">
                      <a16:creationId xmlns:a16="http://schemas.microsoft.com/office/drawing/2014/main" id="{2CB5B077-61BF-3847-8288-4541D429984C}"/>
                    </a:ext>
                  </a:extLst>
                </p:cNvPr>
                <p:cNvSpPr/>
                <p:nvPr/>
              </p:nvSpPr>
              <p:spPr>
                <a:xfrm flipH="1">
                  <a:off x="4806931" y="236417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81" name="Ellips 1180">
                  <a:extLst>
                    <a:ext uri="{FF2B5EF4-FFF2-40B4-BE49-F238E27FC236}">
                      <a16:creationId xmlns:a16="http://schemas.microsoft.com/office/drawing/2014/main" id="{DBD728CB-40F2-0A4E-9DFC-E811DE440D62}"/>
                    </a:ext>
                  </a:extLst>
                </p:cNvPr>
                <p:cNvSpPr/>
                <p:nvPr/>
              </p:nvSpPr>
              <p:spPr>
                <a:xfrm flipH="1">
                  <a:off x="4806931" y="250753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82" name="Ellips 1181">
                  <a:extLst>
                    <a:ext uri="{FF2B5EF4-FFF2-40B4-BE49-F238E27FC236}">
                      <a16:creationId xmlns:a16="http://schemas.microsoft.com/office/drawing/2014/main" id="{613CA54E-351C-114E-9C3B-CA379B21806A}"/>
                    </a:ext>
                  </a:extLst>
                </p:cNvPr>
                <p:cNvSpPr/>
                <p:nvPr/>
              </p:nvSpPr>
              <p:spPr>
                <a:xfrm flipH="1">
                  <a:off x="4806931" y="265089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83" name="Ellips 1182">
                  <a:extLst>
                    <a:ext uri="{FF2B5EF4-FFF2-40B4-BE49-F238E27FC236}">
                      <a16:creationId xmlns:a16="http://schemas.microsoft.com/office/drawing/2014/main" id="{C61CD28C-95BE-6D41-A205-539FCEA3BA93}"/>
                    </a:ext>
                  </a:extLst>
                </p:cNvPr>
                <p:cNvSpPr/>
                <p:nvPr/>
              </p:nvSpPr>
              <p:spPr>
                <a:xfrm flipH="1">
                  <a:off x="4806931" y="279425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84" name="Ellips 1183">
                  <a:extLst>
                    <a:ext uri="{FF2B5EF4-FFF2-40B4-BE49-F238E27FC236}">
                      <a16:creationId xmlns:a16="http://schemas.microsoft.com/office/drawing/2014/main" id="{B3C0E906-F1D5-DC49-AAE4-D877D0BE9162}"/>
                    </a:ext>
                  </a:extLst>
                </p:cNvPr>
                <p:cNvSpPr/>
                <p:nvPr/>
              </p:nvSpPr>
              <p:spPr>
                <a:xfrm flipH="1">
                  <a:off x="4737035" y="228561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85" name="Ellips 1184">
                  <a:extLst>
                    <a:ext uri="{FF2B5EF4-FFF2-40B4-BE49-F238E27FC236}">
                      <a16:creationId xmlns:a16="http://schemas.microsoft.com/office/drawing/2014/main" id="{80438CA3-570B-ED43-B541-C784C0DDA294}"/>
                    </a:ext>
                  </a:extLst>
                </p:cNvPr>
                <p:cNvSpPr/>
                <p:nvPr/>
              </p:nvSpPr>
              <p:spPr>
                <a:xfrm flipH="1">
                  <a:off x="4737035" y="242897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86" name="Ellips 1185">
                  <a:extLst>
                    <a:ext uri="{FF2B5EF4-FFF2-40B4-BE49-F238E27FC236}">
                      <a16:creationId xmlns:a16="http://schemas.microsoft.com/office/drawing/2014/main" id="{75F9204A-8274-0247-9386-F93475F70A47}"/>
                    </a:ext>
                  </a:extLst>
                </p:cNvPr>
                <p:cNvSpPr/>
                <p:nvPr/>
              </p:nvSpPr>
              <p:spPr>
                <a:xfrm flipH="1">
                  <a:off x="4737035" y="257233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87" name="Ellips 1186">
                  <a:extLst>
                    <a:ext uri="{FF2B5EF4-FFF2-40B4-BE49-F238E27FC236}">
                      <a16:creationId xmlns:a16="http://schemas.microsoft.com/office/drawing/2014/main" id="{BEF5AB81-9E7B-7B49-8303-B6DF496E641F}"/>
                    </a:ext>
                  </a:extLst>
                </p:cNvPr>
                <p:cNvSpPr/>
                <p:nvPr/>
              </p:nvSpPr>
              <p:spPr>
                <a:xfrm flipH="1">
                  <a:off x="4737035" y="271569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88" name="Ellips 1187">
                  <a:extLst>
                    <a:ext uri="{FF2B5EF4-FFF2-40B4-BE49-F238E27FC236}">
                      <a16:creationId xmlns:a16="http://schemas.microsoft.com/office/drawing/2014/main" id="{40748547-EC7A-B847-86BE-F80C272E3058}"/>
                    </a:ext>
                  </a:extLst>
                </p:cNvPr>
                <p:cNvSpPr/>
                <p:nvPr/>
              </p:nvSpPr>
              <p:spPr>
                <a:xfrm flipH="1">
                  <a:off x="4734742" y="235729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89" name="Ellips 1188">
                  <a:extLst>
                    <a:ext uri="{FF2B5EF4-FFF2-40B4-BE49-F238E27FC236}">
                      <a16:creationId xmlns:a16="http://schemas.microsoft.com/office/drawing/2014/main" id="{592ABF36-F2C6-ED41-8B0C-50DF89EE8619}"/>
                    </a:ext>
                  </a:extLst>
                </p:cNvPr>
                <p:cNvSpPr/>
                <p:nvPr/>
              </p:nvSpPr>
              <p:spPr>
                <a:xfrm flipH="1">
                  <a:off x="4734742" y="250065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90" name="Ellips 1189">
                  <a:extLst>
                    <a:ext uri="{FF2B5EF4-FFF2-40B4-BE49-F238E27FC236}">
                      <a16:creationId xmlns:a16="http://schemas.microsoft.com/office/drawing/2014/main" id="{845DA22C-CCF4-8E4F-8710-DA3A9961001A}"/>
                    </a:ext>
                  </a:extLst>
                </p:cNvPr>
                <p:cNvSpPr/>
                <p:nvPr/>
              </p:nvSpPr>
              <p:spPr>
                <a:xfrm flipH="1">
                  <a:off x="4734742" y="264401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91" name="Ellips 1190">
                  <a:extLst>
                    <a:ext uri="{FF2B5EF4-FFF2-40B4-BE49-F238E27FC236}">
                      <a16:creationId xmlns:a16="http://schemas.microsoft.com/office/drawing/2014/main" id="{26F89035-669A-CD44-ACE3-F6B2C8AC98BC}"/>
                    </a:ext>
                  </a:extLst>
                </p:cNvPr>
                <p:cNvSpPr/>
                <p:nvPr/>
              </p:nvSpPr>
              <p:spPr>
                <a:xfrm flipH="1">
                  <a:off x="4734742" y="278737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92" name="Ellips 1191">
                  <a:extLst>
                    <a:ext uri="{FF2B5EF4-FFF2-40B4-BE49-F238E27FC236}">
                      <a16:creationId xmlns:a16="http://schemas.microsoft.com/office/drawing/2014/main" id="{9797D797-9C71-E146-8699-CF172D4783ED}"/>
                    </a:ext>
                  </a:extLst>
                </p:cNvPr>
                <p:cNvSpPr/>
                <p:nvPr/>
              </p:nvSpPr>
              <p:spPr>
                <a:xfrm flipH="1">
                  <a:off x="4671710" y="227187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93" name="Ellips 1192">
                  <a:extLst>
                    <a:ext uri="{FF2B5EF4-FFF2-40B4-BE49-F238E27FC236}">
                      <a16:creationId xmlns:a16="http://schemas.microsoft.com/office/drawing/2014/main" id="{0DC2132A-7B26-9840-A793-0F43CBD9F9A9}"/>
                    </a:ext>
                  </a:extLst>
                </p:cNvPr>
                <p:cNvSpPr/>
                <p:nvPr/>
              </p:nvSpPr>
              <p:spPr>
                <a:xfrm flipH="1">
                  <a:off x="4671710" y="241523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94" name="Ellips 1193">
                  <a:extLst>
                    <a:ext uri="{FF2B5EF4-FFF2-40B4-BE49-F238E27FC236}">
                      <a16:creationId xmlns:a16="http://schemas.microsoft.com/office/drawing/2014/main" id="{0F0DE50B-B159-0946-9099-CFB496C5FCFE}"/>
                    </a:ext>
                  </a:extLst>
                </p:cNvPr>
                <p:cNvSpPr/>
                <p:nvPr/>
              </p:nvSpPr>
              <p:spPr>
                <a:xfrm flipH="1">
                  <a:off x="4671710" y="255859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95" name="Ellips 1194">
                  <a:extLst>
                    <a:ext uri="{FF2B5EF4-FFF2-40B4-BE49-F238E27FC236}">
                      <a16:creationId xmlns:a16="http://schemas.microsoft.com/office/drawing/2014/main" id="{D51A4965-CECA-B045-BAF6-6A9C857DB1E8}"/>
                    </a:ext>
                  </a:extLst>
                </p:cNvPr>
                <p:cNvSpPr/>
                <p:nvPr/>
              </p:nvSpPr>
              <p:spPr>
                <a:xfrm flipH="1">
                  <a:off x="4671710" y="270195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96" name="Ellips 1195">
                  <a:extLst>
                    <a:ext uri="{FF2B5EF4-FFF2-40B4-BE49-F238E27FC236}">
                      <a16:creationId xmlns:a16="http://schemas.microsoft.com/office/drawing/2014/main" id="{4BC70ADC-4ADB-5E4D-B3EB-2C8B30117896}"/>
                    </a:ext>
                  </a:extLst>
                </p:cNvPr>
                <p:cNvSpPr/>
                <p:nvPr/>
              </p:nvSpPr>
              <p:spPr>
                <a:xfrm flipH="1">
                  <a:off x="4669417" y="234355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97" name="Ellips 1196">
                  <a:extLst>
                    <a:ext uri="{FF2B5EF4-FFF2-40B4-BE49-F238E27FC236}">
                      <a16:creationId xmlns:a16="http://schemas.microsoft.com/office/drawing/2014/main" id="{26B91443-792B-7B44-AB2B-0161B0C94A27}"/>
                    </a:ext>
                  </a:extLst>
                </p:cNvPr>
                <p:cNvSpPr/>
                <p:nvPr/>
              </p:nvSpPr>
              <p:spPr>
                <a:xfrm flipH="1">
                  <a:off x="4669417" y="248691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98" name="Ellips 1197">
                  <a:extLst>
                    <a:ext uri="{FF2B5EF4-FFF2-40B4-BE49-F238E27FC236}">
                      <a16:creationId xmlns:a16="http://schemas.microsoft.com/office/drawing/2014/main" id="{3B55BA4D-9C97-A442-BCD1-A11B653CADFF}"/>
                    </a:ext>
                  </a:extLst>
                </p:cNvPr>
                <p:cNvSpPr/>
                <p:nvPr/>
              </p:nvSpPr>
              <p:spPr>
                <a:xfrm flipH="1">
                  <a:off x="4669417" y="263027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199" name="Ellips 1198">
                  <a:extLst>
                    <a:ext uri="{FF2B5EF4-FFF2-40B4-BE49-F238E27FC236}">
                      <a16:creationId xmlns:a16="http://schemas.microsoft.com/office/drawing/2014/main" id="{A4124BB5-3A45-4645-BABC-5409F5566844}"/>
                    </a:ext>
                  </a:extLst>
                </p:cNvPr>
                <p:cNvSpPr/>
                <p:nvPr/>
              </p:nvSpPr>
              <p:spPr>
                <a:xfrm flipH="1">
                  <a:off x="4669417" y="277363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00" name="Ellips 1199">
                  <a:extLst>
                    <a:ext uri="{FF2B5EF4-FFF2-40B4-BE49-F238E27FC236}">
                      <a16:creationId xmlns:a16="http://schemas.microsoft.com/office/drawing/2014/main" id="{3383760D-592A-A547-9257-E4120AF4EC63}"/>
                    </a:ext>
                  </a:extLst>
                </p:cNvPr>
                <p:cNvSpPr/>
                <p:nvPr/>
              </p:nvSpPr>
              <p:spPr>
                <a:xfrm flipH="1">
                  <a:off x="4607540" y="229020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01" name="Ellips 1200">
                  <a:extLst>
                    <a:ext uri="{FF2B5EF4-FFF2-40B4-BE49-F238E27FC236}">
                      <a16:creationId xmlns:a16="http://schemas.microsoft.com/office/drawing/2014/main" id="{8FF79165-96AE-E746-B201-4527637C45B8}"/>
                    </a:ext>
                  </a:extLst>
                </p:cNvPr>
                <p:cNvSpPr/>
                <p:nvPr/>
              </p:nvSpPr>
              <p:spPr>
                <a:xfrm flipH="1">
                  <a:off x="4607540" y="243356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02" name="Ellips 1201">
                  <a:extLst>
                    <a:ext uri="{FF2B5EF4-FFF2-40B4-BE49-F238E27FC236}">
                      <a16:creationId xmlns:a16="http://schemas.microsoft.com/office/drawing/2014/main" id="{7435FD4A-B280-4040-9B75-F696486F09C1}"/>
                    </a:ext>
                  </a:extLst>
                </p:cNvPr>
                <p:cNvSpPr/>
                <p:nvPr/>
              </p:nvSpPr>
              <p:spPr>
                <a:xfrm flipH="1">
                  <a:off x="4607540" y="257692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03" name="Ellips 1202">
                  <a:extLst>
                    <a:ext uri="{FF2B5EF4-FFF2-40B4-BE49-F238E27FC236}">
                      <a16:creationId xmlns:a16="http://schemas.microsoft.com/office/drawing/2014/main" id="{F0EDF909-BA9A-984B-A89E-99E9D6D24650}"/>
                    </a:ext>
                  </a:extLst>
                </p:cNvPr>
                <p:cNvSpPr/>
                <p:nvPr/>
              </p:nvSpPr>
              <p:spPr>
                <a:xfrm flipH="1">
                  <a:off x="4607540" y="272028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04" name="Ellips 1203">
                  <a:extLst>
                    <a:ext uri="{FF2B5EF4-FFF2-40B4-BE49-F238E27FC236}">
                      <a16:creationId xmlns:a16="http://schemas.microsoft.com/office/drawing/2014/main" id="{5F08FF8C-5BF0-1446-A96C-D2693A4E4BA2}"/>
                    </a:ext>
                  </a:extLst>
                </p:cNvPr>
                <p:cNvSpPr/>
                <p:nvPr/>
              </p:nvSpPr>
              <p:spPr>
                <a:xfrm flipH="1">
                  <a:off x="4605247" y="236188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05" name="Ellips 1204">
                  <a:extLst>
                    <a:ext uri="{FF2B5EF4-FFF2-40B4-BE49-F238E27FC236}">
                      <a16:creationId xmlns:a16="http://schemas.microsoft.com/office/drawing/2014/main" id="{6D595663-6BC4-FE44-A2A2-5974468AF1E2}"/>
                    </a:ext>
                  </a:extLst>
                </p:cNvPr>
                <p:cNvSpPr/>
                <p:nvPr/>
              </p:nvSpPr>
              <p:spPr>
                <a:xfrm flipH="1">
                  <a:off x="4605247" y="250524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06" name="Ellips 1205">
                  <a:extLst>
                    <a:ext uri="{FF2B5EF4-FFF2-40B4-BE49-F238E27FC236}">
                      <a16:creationId xmlns:a16="http://schemas.microsoft.com/office/drawing/2014/main" id="{DC65EDAE-D10C-8744-9FB5-05ECDE8EBD74}"/>
                    </a:ext>
                  </a:extLst>
                </p:cNvPr>
                <p:cNvSpPr/>
                <p:nvPr/>
              </p:nvSpPr>
              <p:spPr>
                <a:xfrm flipH="1">
                  <a:off x="4605247" y="264860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07" name="Ellips 1206">
                  <a:extLst>
                    <a:ext uri="{FF2B5EF4-FFF2-40B4-BE49-F238E27FC236}">
                      <a16:creationId xmlns:a16="http://schemas.microsoft.com/office/drawing/2014/main" id="{5A4D8F94-8D16-8146-A70C-5F57389A0DAC}"/>
                    </a:ext>
                  </a:extLst>
                </p:cNvPr>
                <p:cNvSpPr/>
                <p:nvPr/>
              </p:nvSpPr>
              <p:spPr>
                <a:xfrm flipH="1">
                  <a:off x="4605247" y="279196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08" name="Ellips 1207">
                  <a:extLst>
                    <a:ext uri="{FF2B5EF4-FFF2-40B4-BE49-F238E27FC236}">
                      <a16:creationId xmlns:a16="http://schemas.microsoft.com/office/drawing/2014/main" id="{60D4A76B-2533-B247-B935-FBBD628F234F}"/>
                    </a:ext>
                  </a:extLst>
                </p:cNvPr>
                <p:cNvSpPr/>
                <p:nvPr/>
              </p:nvSpPr>
              <p:spPr>
                <a:xfrm flipH="1">
                  <a:off x="4535351" y="228331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09" name="Ellips 1208">
                  <a:extLst>
                    <a:ext uri="{FF2B5EF4-FFF2-40B4-BE49-F238E27FC236}">
                      <a16:creationId xmlns:a16="http://schemas.microsoft.com/office/drawing/2014/main" id="{443746A6-6B5A-614C-BF05-F8CA4C575ED3}"/>
                    </a:ext>
                  </a:extLst>
                </p:cNvPr>
                <p:cNvSpPr/>
                <p:nvPr/>
              </p:nvSpPr>
              <p:spPr>
                <a:xfrm flipH="1">
                  <a:off x="4535351" y="242667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10" name="Ellips 1209">
                  <a:extLst>
                    <a:ext uri="{FF2B5EF4-FFF2-40B4-BE49-F238E27FC236}">
                      <a16:creationId xmlns:a16="http://schemas.microsoft.com/office/drawing/2014/main" id="{AD208F94-56D1-3F43-B4B1-9A41C5806D5B}"/>
                    </a:ext>
                  </a:extLst>
                </p:cNvPr>
                <p:cNvSpPr/>
                <p:nvPr/>
              </p:nvSpPr>
              <p:spPr>
                <a:xfrm flipH="1">
                  <a:off x="4535351" y="257003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11" name="Ellips 1210">
                  <a:extLst>
                    <a:ext uri="{FF2B5EF4-FFF2-40B4-BE49-F238E27FC236}">
                      <a16:creationId xmlns:a16="http://schemas.microsoft.com/office/drawing/2014/main" id="{06BBA05D-6DD7-9848-9931-887AE71F09B9}"/>
                    </a:ext>
                  </a:extLst>
                </p:cNvPr>
                <p:cNvSpPr/>
                <p:nvPr/>
              </p:nvSpPr>
              <p:spPr>
                <a:xfrm flipH="1">
                  <a:off x="4535351" y="271339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12" name="Ellips 1211">
                  <a:extLst>
                    <a:ext uri="{FF2B5EF4-FFF2-40B4-BE49-F238E27FC236}">
                      <a16:creationId xmlns:a16="http://schemas.microsoft.com/office/drawing/2014/main" id="{7B449C76-EA4B-E242-85BB-BB08D4B1F47B}"/>
                    </a:ext>
                  </a:extLst>
                </p:cNvPr>
                <p:cNvSpPr/>
                <p:nvPr/>
              </p:nvSpPr>
              <p:spPr>
                <a:xfrm flipH="1">
                  <a:off x="4533058" y="235499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13" name="Ellips 1212">
                  <a:extLst>
                    <a:ext uri="{FF2B5EF4-FFF2-40B4-BE49-F238E27FC236}">
                      <a16:creationId xmlns:a16="http://schemas.microsoft.com/office/drawing/2014/main" id="{E27C9B2B-DC34-8842-9FD0-0E77BE54FBA9}"/>
                    </a:ext>
                  </a:extLst>
                </p:cNvPr>
                <p:cNvSpPr/>
                <p:nvPr/>
              </p:nvSpPr>
              <p:spPr>
                <a:xfrm flipH="1">
                  <a:off x="4533058" y="24983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14" name="Ellips 1213">
                  <a:extLst>
                    <a:ext uri="{FF2B5EF4-FFF2-40B4-BE49-F238E27FC236}">
                      <a16:creationId xmlns:a16="http://schemas.microsoft.com/office/drawing/2014/main" id="{9641A9ED-B331-C44C-9CCD-A18EFD1867C3}"/>
                    </a:ext>
                  </a:extLst>
                </p:cNvPr>
                <p:cNvSpPr/>
                <p:nvPr/>
              </p:nvSpPr>
              <p:spPr>
                <a:xfrm flipH="1">
                  <a:off x="4533058" y="264171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15" name="Ellips 1214">
                  <a:extLst>
                    <a:ext uri="{FF2B5EF4-FFF2-40B4-BE49-F238E27FC236}">
                      <a16:creationId xmlns:a16="http://schemas.microsoft.com/office/drawing/2014/main" id="{5C19838E-9D7B-4D49-8EDD-775A7840ED8A}"/>
                    </a:ext>
                  </a:extLst>
                </p:cNvPr>
                <p:cNvSpPr/>
                <p:nvPr/>
              </p:nvSpPr>
              <p:spPr>
                <a:xfrm flipH="1">
                  <a:off x="4533058" y="278507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16" name="Ellips 1215">
                  <a:extLst>
                    <a:ext uri="{FF2B5EF4-FFF2-40B4-BE49-F238E27FC236}">
                      <a16:creationId xmlns:a16="http://schemas.microsoft.com/office/drawing/2014/main" id="{C46ECEA4-8215-C54F-9C4D-448F05491B34}"/>
                    </a:ext>
                  </a:extLst>
                </p:cNvPr>
                <p:cNvSpPr/>
                <p:nvPr/>
              </p:nvSpPr>
              <p:spPr>
                <a:xfrm flipH="1">
                  <a:off x="4472286" y="227185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17" name="Ellips 1216">
                  <a:extLst>
                    <a:ext uri="{FF2B5EF4-FFF2-40B4-BE49-F238E27FC236}">
                      <a16:creationId xmlns:a16="http://schemas.microsoft.com/office/drawing/2014/main" id="{759AD9FC-0B76-0A47-A5B3-C928F926A890}"/>
                    </a:ext>
                  </a:extLst>
                </p:cNvPr>
                <p:cNvSpPr/>
                <p:nvPr/>
              </p:nvSpPr>
              <p:spPr>
                <a:xfrm flipH="1">
                  <a:off x="4472286" y="241521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18" name="Ellips 1217">
                  <a:extLst>
                    <a:ext uri="{FF2B5EF4-FFF2-40B4-BE49-F238E27FC236}">
                      <a16:creationId xmlns:a16="http://schemas.microsoft.com/office/drawing/2014/main" id="{FFD47D15-0338-C440-9BC6-C84811A199B7}"/>
                    </a:ext>
                  </a:extLst>
                </p:cNvPr>
                <p:cNvSpPr/>
                <p:nvPr/>
              </p:nvSpPr>
              <p:spPr>
                <a:xfrm flipH="1">
                  <a:off x="4472286" y="255857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19" name="Ellips 1218">
                  <a:extLst>
                    <a:ext uri="{FF2B5EF4-FFF2-40B4-BE49-F238E27FC236}">
                      <a16:creationId xmlns:a16="http://schemas.microsoft.com/office/drawing/2014/main" id="{D479D1A6-0B0E-1247-9F76-CF57FDBEECC3}"/>
                    </a:ext>
                  </a:extLst>
                </p:cNvPr>
                <p:cNvSpPr/>
                <p:nvPr/>
              </p:nvSpPr>
              <p:spPr>
                <a:xfrm flipH="1">
                  <a:off x="4472286" y="270193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20" name="Ellips 1219">
                  <a:extLst>
                    <a:ext uri="{FF2B5EF4-FFF2-40B4-BE49-F238E27FC236}">
                      <a16:creationId xmlns:a16="http://schemas.microsoft.com/office/drawing/2014/main" id="{56DD6DCB-29A5-7B4A-8D82-1B2599212CA8}"/>
                    </a:ext>
                  </a:extLst>
                </p:cNvPr>
                <p:cNvSpPr/>
                <p:nvPr/>
              </p:nvSpPr>
              <p:spPr>
                <a:xfrm flipH="1">
                  <a:off x="4469993" y="234353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21" name="Ellips 1220">
                  <a:extLst>
                    <a:ext uri="{FF2B5EF4-FFF2-40B4-BE49-F238E27FC236}">
                      <a16:creationId xmlns:a16="http://schemas.microsoft.com/office/drawing/2014/main" id="{D08408C9-ADC6-D54B-915E-5BDB11A84568}"/>
                    </a:ext>
                  </a:extLst>
                </p:cNvPr>
                <p:cNvSpPr/>
                <p:nvPr/>
              </p:nvSpPr>
              <p:spPr>
                <a:xfrm flipH="1">
                  <a:off x="4469993" y="248689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22" name="Ellips 1221">
                  <a:extLst>
                    <a:ext uri="{FF2B5EF4-FFF2-40B4-BE49-F238E27FC236}">
                      <a16:creationId xmlns:a16="http://schemas.microsoft.com/office/drawing/2014/main" id="{EBEE2FF1-5D78-9644-B0DD-03C87986591F}"/>
                    </a:ext>
                  </a:extLst>
                </p:cNvPr>
                <p:cNvSpPr/>
                <p:nvPr/>
              </p:nvSpPr>
              <p:spPr>
                <a:xfrm flipH="1">
                  <a:off x="4469993" y="263025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23" name="Ellips 1222">
                  <a:extLst>
                    <a:ext uri="{FF2B5EF4-FFF2-40B4-BE49-F238E27FC236}">
                      <a16:creationId xmlns:a16="http://schemas.microsoft.com/office/drawing/2014/main" id="{C9CEDC2D-34C1-B049-A5F5-A3D4F527CF73}"/>
                    </a:ext>
                  </a:extLst>
                </p:cNvPr>
                <p:cNvSpPr/>
                <p:nvPr/>
              </p:nvSpPr>
              <p:spPr>
                <a:xfrm flipH="1">
                  <a:off x="4469993" y="277361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24" name="Ellips 1223">
                  <a:extLst>
                    <a:ext uri="{FF2B5EF4-FFF2-40B4-BE49-F238E27FC236}">
                      <a16:creationId xmlns:a16="http://schemas.microsoft.com/office/drawing/2014/main" id="{8735AF69-84C5-7344-B3B9-9470D9D2D3A5}"/>
                    </a:ext>
                  </a:extLst>
                </p:cNvPr>
                <p:cNvSpPr/>
                <p:nvPr/>
              </p:nvSpPr>
              <p:spPr>
                <a:xfrm flipH="1">
                  <a:off x="4408116" y="229018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25" name="Ellips 1224">
                  <a:extLst>
                    <a:ext uri="{FF2B5EF4-FFF2-40B4-BE49-F238E27FC236}">
                      <a16:creationId xmlns:a16="http://schemas.microsoft.com/office/drawing/2014/main" id="{9FFC95B0-365E-C94F-BB94-171CE2DA3B15}"/>
                    </a:ext>
                  </a:extLst>
                </p:cNvPr>
                <p:cNvSpPr/>
                <p:nvPr/>
              </p:nvSpPr>
              <p:spPr>
                <a:xfrm flipH="1">
                  <a:off x="4408116" y="243354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26" name="Ellips 1225">
                  <a:extLst>
                    <a:ext uri="{FF2B5EF4-FFF2-40B4-BE49-F238E27FC236}">
                      <a16:creationId xmlns:a16="http://schemas.microsoft.com/office/drawing/2014/main" id="{3AEEA60B-D5FA-6640-9A8D-8EBEE501383C}"/>
                    </a:ext>
                  </a:extLst>
                </p:cNvPr>
                <p:cNvSpPr/>
                <p:nvPr/>
              </p:nvSpPr>
              <p:spPr>
                <a:xfrm flipH="1">
                  <a:off x="4408116" y="257690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27" name="Ellips 1226">
                  <a:extLst>
                    <a:ext uri="{FF2B5EF4-FFF2-40B4-BE49-F238E27FC236}">
                      <a16:creationId xmlns:a16="http://schemas.microsoft.com/office/drawing/2014/main" id="{FEFD5E88-2E28-6B42-A7AF-C18457EEC8CD}"/>
                    </a:ext>
                  </a:extLst>
                </p:cNvPr>
                <p:cNvSpPr/>
                <p:nvPr/>
              </p:nvSpPr>
              <p:spPr>
                <a:xfrm flipH="1">
                  <a:off x="4408116" y="272026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28" name="Ellips 1227">
                  <a:extLst>
                    <a:ext uri="{FF2B5EF4-FFF2-40B4-BE49-F238E27FC236}">
                      <a16:creationId xmlns:a16="http://schemas.microsoft.com/office/drawing/2014/main" id="{14DFF665-62A6-064B-A2B2-66D140FFDF1B}"/>
                    </a:ext>
                  </a:extLst>
                </p:cNvPr>
                <p:cNvSpPr/>
                <p:nvPr/>
              </p:nvSpPr>
              <p:spPr>
                <a:xfrm flipH="1">
                  <a:off x="4405823" y="236186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29" name="Ellips 1228">
                  <a:extLst>
                    <a:ext uri="{FF2B5EF4-FFF2-40B4-BE49-F238E27FC236}">
                      <a16:creationId xmlns:a16="http://schemas.microsoft.com/office/drawing/2014/main" id="{309E98B7-054C-0647-961B-DFDE8FC90E75}"/>
                    </a:ext>
                  </a:extLst>
                </p:cNvPr>
                <p:cNvSpPr/>
                <p:nvPr/>
              </p:nvSpPr>
              <p:spPr>
                <a:xfrm flipH="1">
                  <a:off x="4405823" y="250522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30" name="Ellips 1229">
                  <a:extLst>
                    <a:ext uri="{FF2B5EF4-FFF2-40B4-BE49-F238E27FC236}">
                      <a16:creationId xmlns:a16="http://schemas.microsoft.com/office/drawing/2014/main" id="{D7ABFCFF-58AF-E243-AB2F-285ACB41BCC6}"/>
                    </a:ext>
                  </a:extLst>
                </p:cNvPr>
                <p:cNvSpPr/>
                <p:nvPr/>
              </p:nvSpPr>
              <p:spPr>
                <a:xfrm flipH="1">
                  <a:off x="4405823" y="264858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31" name="Ellips 1230">
                  <a:extLst>
                    <a:ext uri="{FF2B5EF4-FFF2-40B4-BE49-F238E27FC236}">
                      <a16:creationId xmlns:a16="http://schemas.microsoft.com/office/drawing/2014/main" id="{6A929AD2-C915-4449-AE6C-46A1DC01FD3E}"/>
                    </a:ext>
                  </a:extLst>
                </p:cNvPr>
                <p:cNvSpPr/>
                <p:nvPr/>
              </p:nvSpPr>
              <p:spPr>
                <a:xfrm flipH="1">
                  <a:off x="4405823" y="279194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32" name="Ellips 1231">
                  <a:extLst>
                    <a:ext uri="{FF2B5EF4-FFF2-40B4-BE49-F238E27FC236}">
                      <a16:creationId xmlns:a16="http://schemas.microsoft.com/office/drawing/2014/main" id="{7352F2FF-21AC-F24B-B0E1-BE25C1FC25C6}"/>
                    </a:ext>
                  </a:extLst>
                </p:cNvPr>
                <p:cNvSpPr/>
                <p:nvPr/>
              </p:nvSpPr>
              <p:spPr>
                <a:xfrm flipH="1">
                  <a:off x="4335927" y="228330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33" name="Ellips 1232">
                  <a:extLst>
                    <a:ext uri="{FF2B5EF4-FFF2-40B4-BE49-F238E27FC236}">
                      <a16:creationId xmlns:a16="http://schemas.microsoft.com/office/drawing/2014/main" id="{AEC24C95-F091-B346-984A-9D12D025475E}"/>
                    </a:ext>
                  </a:extLst>
                </p:cNvPr>
                <p:cNvSpPr/>
                <p:nvPr/>
              </p:nvSpPr>
              <p:spPr>
                <a:xfrm flipH="1">
                  <a:off x="4335927" y="242666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34" name="Ellips 1233">
                  <a:extLst>
                    <a:ext uri="{FF2B5EF4-FFF2-40B4-BE49-F238E27FC236}">
                      <a16:creationId xmlns:a16="http://schemas.microsoft.com/office/drawing/2014/main" id="{1FB77C28-98E2-DA40-B809-7A8A33E94AE1}"/>
                    </a:ext>
                  </a:extLst>
                </p:cNvPr>
                <p:cNvSpPr/>
                <p:nvPr/>
              </p:nvSpPr>
              <p:spPr>
                <a:xfrm flipH="1">
                  <a:off x="4335927" y="257002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35" name="Ellips 1234">
                  <a:extLst>
                    <a:ext uri="{FF2B5EF4-FFF2-40B4-BE49-F238E27FC236}">
                      <a16:creationId xmlns:a16="http://schemas.microsoft.com/office/drawing/2014/main" id="{1FE6FAF1-9692-0340-B76C-0B07C924DF5D}"/>
                    </a:ext>
                  </a:extLst>
                </p:cNvPr>
                <p:cNvSpPr/>
                <p:nvPr/>
              </p:nvSpPr>
              <p:spPr>
                <a:xfrm flipH="1">
                  <a:off x="4335927" y="271338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36" name="Ellips 1235">
                  <a:extLst>
                    <a:ext uri="{FF2B5EF4-FFF2-40B4-BE49-F238E27FC236}">
                      <a16:creationId xmlns:a16="http://schemas.microsoft.com/office/drawing/2014/main" id="{25F8EA9C-4761-D549-A4E0-4C66991336AF}"/>
                    </a:ext>
                  </a:extLst>
                </p:cNvPr>
                <p:cNvSpPr/>
                <p:nvPr/>
              </p:nvSpPr>
              <p:spPr>
                <a:xfrm flipH="1">
                  <a:off x="4333634" y="235498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37" name="Ellips 1236">
                  <a:extLst>
                    <a:ext uri="{FF2B5EF4-FFF2-40B4-BE49-F238E27FC236}">
                      <a16:creationId xmlns:a16="http://schemas.microsoft.com/office/drawing/2014/main" id="{738893F1-F0C6-2241-989D-91FCDCEA7F34}"/>
                    </a:ext>
                  </a:extLst>
                </p:cNvPr>
                <p:cNvSpPr/>
                <p:nvPr/>
              </p:nvSpPr>
              <p:spPr>
                <a:xfrm flipH="1">
                  <a:off x="4333634" y="249834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38" name="Ellips 1237">
                  <a:extLst>
                    <a:ext uri="{FF2B5EF4-FFF2-40B4-BE49-F238E27FC236}">
                      <a16:creationId xmlns:a16="http://schemas.microsoft.com/office/drawing/2014/main" id="{D57E96AA-9D54-9244-9261-03CB08BEE043}"/>
                    </a:ext>
                  </a:extLst>
                </p:cNvPr>
                <p:cNvSpPr/>
                <p:nvPr/>
              </p:nvSpPr>
              <p:spPr>
                <a:xfrm flipH="1">
                  <a:off x="4333634" y="264170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39" name="Ellips 1238">
                  <a:extLst>
                    <a:ext uri="{FF2B5EF4-FFF2-40B4-BE49-F238E27FC236}">
                      <a16:creationId xmlns:a16="http://schemas.microsoft.com/office/drawing/2014/main" id="{2B940826-BADB-0048-96EA-93D33A1070B9}"/>
                    </a:ext>
                  </a:extLst>
                </p:cNvPr>
                <p:cNvSpPr/>
                <p:nvPr/>
              </p:nvSpPr>
              <p:spPr>
                <a:xfrm flipH="1">
                  <a:off x="4333634" y="278506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40" name="Ellips 1239">
                  <a:extLst>
                    <a:ext uri="{FF2B5EF4-FFF2-40B4-BE49-F238E27FC236}">
                      <a16:creationId xmlns:a16="http://schemas.microsoft.com/office/drawing/2014/main" id="{3E976227-4CCD-0D48-ACFC-304ACD142F80}"/>
                    </a:ext>
                  </a:extLst>
                </p:cNvPr>
                <p:cNvSpPr/>
                <p:nvPr/>
              </p:nvSpPr>
              <p:spPr>
                <a:xfrm flipH="1">
                  <a:off x="4270602" y="226956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41" name="Ellips 1240">
                  <a:extLst>
                    <a:ext uri="{FF2B5EF4-FFF2-40B4-BE49-F238E27FC236}">
                      <a16:creationId xmlns:a16="http://schemas.microsoft.com/office/drawing/2014/main" id="{41D9EA84-79FF-3F4D-9ED9-418101BE1986}"/>
                    </a:ext>
                  </a:extLst>
                </p:cNvPr>
                <p:cNvSpPr/>
                <p:nvPr/>
              </p:nvSpPr>
              <p:spPr>
                <a:xfrm flipH="1">
                  <a:off x="4270602" y="241292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42" name="Ellips 1241">
                  <a:extLst>
                    <a:ext uri="{FF2B5EF4-FFF2-40B4-BE49-F238E27FC236}">
                      <a16:creationId xmlns:a16="http://schemas.microsoft.com/office/drawing/2014/main" id="{9CBA3CD3-5A3C-D742-A3B2-EB91334DDD87}"/>
                    </a:ext>
                  </a:extLst>
                </p:cNvPr>
                <p:cNvSpPr/>
                <p:nvPr/>
              </p:nvSpPr>
              <p:spPr>
                <a:xfrm flipH="1">
                  <a:off x="4270602" y="255628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43" name="Ellips 1242">
                  <a:extLst>
                    <a:ext uri="{FF2B5EF4-FFF2-40B4-BE49-F238E27FC236}">
                      <a16:creationId xmlns:a16="http://schemas.microsoft.com/office/drawing/2014/main" id="{64AEEE85-9A62-2540-9740-66A627487D08}"/>
                    </a:ext>
                  </a:extLst>
                </p:cNvPr>
                <p:cNvSpPr/>
                <p:nvPr/>
              </p:nvSpPr>
              <p:spPr>
                <a:xfrm flipH="1">
                  <a:off x="4270602" y="269964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44" name="Ellips 1243">
                  <a:extLst>
                    <a:ext uri="{FF2B5EF4-FFF2-40B4-BE49-F238E27FC236}">
                      <a16:creationId xmlns:a16="http://schemas.microsoft.com/office/drawing/2014/main" id="{9C551FB4-E9F0-534C-84D6-7E2055E1144E}"/>
                    </a:ext>
                  </a:extLst>
                </p:cNvPr>
                <p:cNvSpPr/>
                <p:nvPr/>
              </p:nvSpPr>
              <p:spPr>
                <a:xfrm flipH="1">
                  <a:off x="4268309" y="234124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45" name="Ellips 1244">
                  <a:extLst>
                    <a:ext uri="{FF2B5EF4-FFF2-40B4-BE49-F238E27FC236}">
                      <a16:creationId xmlns:a16="http://schemas.microsoft.com/office/drawing/2014/main" id="{95818787-36D0-8544-99C5-FF7DBC29A7D5}"/>
                    </a:ext>
                  </a:extLst>
                </p:cNvPr>
                <p:cNvSpPr/>
                <p:nvPr/>
              </p:nvSpPr>
              <p:spPr>
                <a:xfrm flipH="1">
                  <a:off x="4268309" y="248460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46" name="Ellips 1245">
                  <a:extLst>
                    <a:ext uri="{FF2B5EF4-FFF2-40B4-BE49-F238E27FC236}">
                      <a16:creationId xmlns:a16="http://schemas.microsoft.com/office/drawing/2014/main" id="{35E8A557-D70F-0F49-9C3E-73EC4E125EE7}"/>
                    </a:ext>
                  </a:extLst>
                </p:cNvPr>
                <p:cNvSpPr/>
                <p:nvPr/>
              </p:nvSpPr>
              <p:spPr>
                <a:xfrm flipH="1">
                  <a:off x="4268309" y="262796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247" name="Ellips 1246">
                  <a:extLst>
                    <a:ext uri="{FF2B5EF4-FFF2-40B4-BE49-F238E27FC236}">
                      <a16:creationId xmlns:a16="http://schemas.microsoft.com/office/drawing/2014/main" id="{AE991215-32E4-0B40-9C61-F801C56092B2}"/>
                    </a:ext>
                  </a:extLst>
                </p:cNvPr>
                <p:cNvSpPr/>
                <p:nvPr/>
              </p:nvSpPr>
              <p:spPr>
                <a:xfrm flipH="1">
                  <a:off x="4268309" y="277132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25" name="Ellips 1324">
                  <a:extLst>
                    <a:ext uri="{FF2B5EF4-FFF2-40B4-BE49-F238E27FC236}">
                      <a16:creationId xmlns:a16="http://schemas.microsoft.com/office/drawing/2014/main" id="{A76BEE56-2693-F84D-9A81-F032A9A1846A}"/>
                    </a:ext>
                  </a:extLst>
                </p:cNvPr>
                <p:cNvSpPr/>
                <p:nvPr/>
              </p:nvSpPr>
              <p:spPr>
                <a:xfrm flipH="1">
                  <a:off x="4206432" y="228789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26" name="Ellips 1325">
                  <a:extLst>
                    <a:ext uri="{FF2B5EF4-FFF2-40B4-BE49-F238E27FC236}">
                      <a16:creationId xmlns:a16="http://schemas.microsoft.com/office/drawing/2014/main" id="{F39506B2-89C0-4D47-959E-B72C955FDFF9}"/>
                    </a:ext>
                  </a:extLst>
                </p:cNvPr>
                <p:cNvSpPr/>
                <p:nvPr/>
              </p:nvSpPr>
              <p:spPr>
                <a:xfrm flipH="1">
                  <a:off x="4206432" y="243125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28" name="Ellips 1327">
                  <a:extLst>
                    <a:ext uri="{FF2B5EF4-FFF2-40B4-BE49-F238E27FC236}">
                      <a16:creationId xmlns:a16="http://schemas.microsoft.com/office/drawing/2014/main" id="{89640B41-9E98-EC45-BFCB-D3959BB48CDA}"/>
                    </a:ext>
                  </a:extLst>
                </p:cNvPr>
                <p:cNvSpPr/>
                <p:nvPr/>
              </p:nvSpPr>
              <p:spPr>
                <a:xfrm flipH="1">
                  <a:off x="4206432" y="257461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29" name="Ellips 1328">
                  <a:extLst>
                    <a:ext uri="{FF2B5EF4-FFF2-40B4-BE49-F238E27FC236}">
                      <a16:creationId xmlns:a16="http://schemas.microsoft.com/office/drawing/2014/main" id="{F8335FB7-3A88-B846-9204-F949DA7CA917}"/>
                    </a:ext>
                  </a:extLst>
                </p:cNvPr>
                <p:cNvSpPr/>
                <p:nvPr/>
              </p:nvSpPr>
              <p:spPr>
                <a:xfrm flipH="1">
                  <a:off x="4206432" y="271797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30" name="Ellips 1329">
                  <a:extLst>
                    <a:ext uri="{FF2B5EF4-FFF2-40B4-BE49-F238E27FC236}">
                      <a16:creationId xmlns:a16="http://schemas.microsoft.com/office/drawing/2014/main" id="{DC33B64B-196A-9049-B7C8-2B676060CF84}"/>
                    </a:ext>
                  </a:extLst>
                </p:cNvPr>
                <p:cNvSpPr/>
                <p:nvPr/>
              </p:nvSpPr>
              <p:spPr>
                <a:xfrm flipH="1">
                  <a:off x="4204139" y="235957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32" name="Ellips 1331">
                  <a:extLst>
                    <a:ext uri="{FF2B5EF4-FFF2-40B4-BE49-F238E27FC236}">
                      <a16:creationId xmlns:a16="http://schemas.microsoft.com/office/drawing/2014/main" id="{DF3C3A51-85F3-394E-AFA3-F71DEC927E56}"/>
                    </a:ext>
                  </a:extLst>
                </p:cNvPr>
                <p:cNvSpPr/>
                <p:nvPr/>
              </p:nvSpPr>
              <p:spPr>
                <a:xfrm flipH="1">
                  <a:off x="4204139" y="250293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33" name="Ellips 1332">
                  <a:extLst>
                    <a:ext uri="{FF2B5EF4-FFF2-40B4-BE49-F238E27FC236}">
                      <a16:creationId xmlns:a16="http://schemas.microsoft.com/office/drawing/2014/main" id="{3EACAE02-7CE8-F044-BDDF-53D0BC96DD15}"/>
                    </a:ext>
                  </a:extLst>
                </p:cNvPr>
                <p:cNvSpPr/>
                <p:nvPr/>
              </p:nvSpPr>
              <p:spPr>
                <a:xfrm flipH="1">
                  <a:off x="4204139" y="264629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34" name="Ellips 1333">
                  <a:extLst>
                    <a:ext uri="{FF2B5EF4-FFF2-40B4-BE49-F238E27FC236}">
                      <a16:creationId xmlns:a16="http://schemas.microsoft.com/office/drawing/2014/main" id="{50D54D5B-8384-A343-8980-84445303390F}"/>
                    </a:ext>
                  </a:extLst>
                </p:cNvPr>
                <p:cNvSpPr/>
                <p:nvPr/>
              </p:nvSpPr>
              <p:spPr>
                <a:xfrm flipH="1">
                  <a:off x="4204139" y="278965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48" name="Ellips 1347">
                  <a:extLst>
                    <a:ext uri="{FF2B5EF4-FFF2-40B4-BE49-F238E27FC236}">
                      <a16:creationId xmlns:a16="http://schemas.microsoft.com/office/drawing/2014/main" id="{9C9B9839-1329-7045-A170-5E9E7EC8D725}"/>
                    </a:ext>
                  </a:extLst>
                </p:cNvPr>
                <p:cNvSpPr/>
                <p:nvPr/>
              </p:nvSpPr>
              <p:spPr>
                <a:xfrm flipH="1">
                  <a:off x="4134243" y="228101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49" name="Ellips 1348">
                  <a:extLst>
                    <a:ext uri="{FF2B5EF4-FFF2-40B4-BE49-F238E27FC236}">
                      <a16:creationId xmlns:a16="http://schemas.microsoft.com/office/drawing/2014/main" id="{005B9C4B-A00C-5346-B6A0-98A0C682A3DF}"/>
                    </a:ext>
                  </a:extLst>
                </p:cNvPr>
                <p:cNvSpPr/>
                <p:nvPr/>
              </p:nvSpPr>
              <p:spPr>
                <a:xfrm flipH="1">
                  <a:off x="4134243" y="242437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50" name="Ellips 1349">
                  <a:extLst>
                    <a:ext uri="{FF2B5EF4-FFF2-40B4-BE49-F238E27FC236}">
                      <a16:creationId xmlns:a16="http://schemas.microsoft.com/office/drawing/2014/main" id="{67339D47-EF07-A44B-871A-05F04AA5A286}"/>
                    </a:ext>
                  </a:extLst>
                </p:cNvPr>
                <p:cNvSpPr/>
                <p:nvPr/>
              </p:nvSpPr>
              <p:spPr>
                <a:xfrm flipH="1">
                  <a:off x="4134243" y="256773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51" name="Ellips 1350">
                  <a:extLst>
                    <a:ext uri="{FF2B5EF4-FFF2-40B4-BE49-F238E27FC236}">
                      <a16:creationId xmlns:a16="http://schemas.microsoft.com/office/drawing/2014/main" id="{0E55C90A-C03E-8746-8AC5-5066D218654A}"/>
                    </a:ext>
                  </a:extLst>
                </p:cNvPr>
                <p:cNvSpPr/>
                <p:nvPr/>
              </p:nvSpPr>
              <p:spPr>
                <a:xfrm flipH="1">
                  <a:off x="4134243" y="271109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52" name="Ellips 1351">
                  <a:extLst>
                    <a:ext uri="{FF2B5EF4-FFF2-40B4-BE49-F238E27FC236}">
                      <a16:creationId xmlns:a16="http://schemas.microsoft.com/office/drawing/2014/main" id="{7402ABF1-CA3D-E149-A0FA-765D56E3F91B}"/>
                    </a:ext>
                  </a:extLst>
                </p:cNvPr>
                <p:cNvSpPr/>
                <p:nvPr/>
              </p:nvSpPr>
              <p:spPr>
                <a:xfrm flipH="1">
                  <a:off x="4131950" y="235269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53" name="Ellips 1352">
                  <a:extLst>
                    <a:ext uri="{FF2B5EF4-FFF2-40B4-BE49-F238E27FC236}">
                      <a16:creationId xmlns:a16="http://schemas.microsoft.com/office/drawing/2014/main" id="{5B83F394-D86A-FD4D-8780-2861A3E72D40}"/>
                    </a:ext>
                  </a:extLst>
                </p:cNvPr>
                <p:cNvSpPr/>
                <p:nvPr/>
              </p:nvSpPr>
              <p:spPr>
                <a:xfrm flipH="1">
                  <a:off x="4131950" y="249605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54" name="Ellips 1353">
                  <a:extLst>
                    <a:ext uri="{FF2B5EF4-FFF2-40B4-BE49-F238E27FC236}">
                      <a16:creationId xmlns:a16="http://schemas.microsoft.com/office/drawing/2014/main" id="{B94113AD-4442-9E46-B971-BA6448D72F36}"/>
                    </a:ext>
                  </a:extLst>
                </p:cNvPr>
                <p:cNvSpPr/>
                <p:nvPr/>
              </p:nvSpPr>
              <p:spPr>
                <a:xfrm flipH="1">
                  <a:off x="4131950" y="263941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55" name="Ellips 1354">
                  <a:extLst>
                    <a:ext uri="{FF2B5EF4-FFF2-40B4-BE49-F238E27FC236}">
                      <a16:creationId xmlns:a16="http://schemas.microsoft.com/office/drawing/2014/main" id="{0C85D196-B792-BF4E-A82A-97A7C61F0D48}"/>
                    </a:ext>
                  </a:extLst>
                </p:cNvPr>
                <p:cNvSpPr/>
                <p:nvPr/>
              </p:nvSpPr>
              <p:spPr>
                <a:xfrm flipH="1">
                  <a:off x="4131950" y="278277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56" name="Ellips 1355">
                  <a:extLst>
                    <a:ext uri="{FF2B5EF4-FFF2-40B4-BE49-F238E27FC236}">
                      <a16:creationId xmlns:a16="http://schemas.microsoft.com/office/drawing/2014/main" id="{D1B0ADAB-7784-CB49-9B8C-EEF3EFA25E16}"/>
                    </a:ext>
                  </a:extLst>
                </p:cNvPr>
                <p:cNvSpPr/>
                <p:nvPr/>
              </p:nvSpPr>
              <p:spPr>
                <a:xfrm flipH="1">
                  <a:off x="5685029" y="346853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57" name="Ellips 1356">
                  <a:extLst>
                    <a:ext uri="{FF2B5EF4-FFF2-40B4-BE49-F238E27FC236}">
                      <a16:creationId xmlns:a16="http://schemas.microsoft.com/office/drawing/2014/main" id="{5FD4D4A1-7F88-BF40-9451-D779C18B3739}"/>
                    </a:ext>
                  </a:extLst>
                </p:cNvPr>
                <p:cNvSpPr/>
                <p:nvPr/>
              </p:nvSpPr>
              <p:spPr>
                <a:xfrm flipH="1">
                  <a:off x="5685029" y="361189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58" name="Ellips 1357">
                  <a:extLst>
                    <a:ext uri="{FF2B5EF4-FFF2-40B4-BE49-F238E27FC236}">
                      <a16:creationId xmlns:a16="http://schemas.microsoft.com/office/drawing/2014/main" id="{D1E85548-D4B7-2E46-A030-E7C5E040D60B}"/>
                    </a:ext>
                  </a:extLst>
                </p:cNvPr>
                <p:cNvSpPr/>
                <p:nvPr/>
              </p:nvSpPr>
              <p:spPr>
                <a:xfrm flipH="1">
                  <a:off x="5685029" y="375525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59" name="Ellips 1358">
                  <a:extLst>
                    <a:ext uri="{FF2B5EF4-FFF2-40B4-BE49-F238E27FC236}">
                      <a16:creationId xmlns:a16="http://schemas.microsoft.com/office/drawing/2014/main" id="{B7753432-AA15-C849-89BC-6B3F0A706660}"/>
                    </a:ext>
                  </a:extLst>
                </p:cNvPr>
                <p:cNvSpPr/>
                <p:nvPr/>
              </p:nvSpPr>
              <p:spPr>
                <a:xfrm flipH="1">
                  <a:off x="5685029" y="389861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60" name="Ellips 1359">
                  <a:extLst>
                    <a:ext uri="{FF2B5EF4-FFF2-40B4-BE49-F238E27FC236}">
                      <a16:creationId xmlns:a16="http://schemas.microsoft.com/office/drawing/2014/main" id="{58ED99CA-97AD-104F-A27E-6AF12A0BEE83}"/>
                    </a:ext>
                  </a:extLst>
                </p:cNvPr>
                <p:cNvSpPr/>
                <p:nvPr/>
              </p:nvSpPr>
              <p:spPr>
                <a:xfrm flipH="1">
                  <a:off x="5682736" y="354021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61" name="Ellips 1360">
                  <a:extLst>
                    <a:ext uri="{FF2B5EF4-FFF2-40B4-BE49-F238E27FC236}">
                      <a16:creationId xmlns:a16="http://schemas.microsoft.com/office/drawing/2014/main" id="{3AD6E9E9-39BB-154D-95FE-1FBBAB6FBCC5}"/>
                    </a:ext>
                  </a:extLst>
                </p:cNvPr>
                <p:cNvSpPr/>
                <p:nvPr/>
              </p:nvSpPr>
              <p:spPr>
                <a:xfrm flipH="1">
                  <a:off x="5682736" y="368357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62" name="Ellips 1361">
                  <a:extLst>
                    <a:ext uri="{FF2B5EF4-FFF2-40B4-BE49-F238E27FC236}">
                      <a16:creationId xmlns:a16="http://schemas.microsoft.com/office/drawing/2014/main" id="{0D4B9DEB-E902-754E-BC59-C72D0967D9E4}"/>
                    </a:ext>
                  </a:extLst>
                </p:cNvPr>
                <p:cNvSpPr/>
                <p:nvPr/>
              </p:nvSpPr>
              <p:spPr>
                <a:xfrm flipH="1">
                  <a:off x="5682736" y="382693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63" name="Ellips 1362">
                  <a:extLst>
                    <a:ext uri="{FF2B5EF4-FFF2-40B4-BE49-F238E27FC236}">
                      <a16:creationId xmlns:a16="http://schemas.microsoft.com/office/drawing/2014/main" id="{6FE66C85-B685-7B4F-9809-2B0E2E29182F}"/>
                    </a:ext>
                  </a:extLst>
                </p:cNvPr>
                <p:cNvSpPr/>
                <p:nvPr/>
              </p:nvSpPr>
              <p:spPr>
                <a:xfrm flipH="1">
                  <a:off x="5682736" y="397029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64" name="Ellips 1363">
                  <a:extLst>
                    <a:ext uri="{FF2B5EF4-FFF2-40B4-BE49-F238E27FC236}">
                      <a16:creationId xmlns:a16="http://schemas.microsoft.com/office/drawing/2014/main" id="{DB683EDB-20FE-0B44-9877-C600A795E5F5}"/>
                    </a:ext>
                  </a:extLst>
                </p:cNvPr>
                <p:cNvSpPr/>
                <p:nvPr/>
              </p:nvSpPr>
              <p:spPr>
                <a:xfrm flipH="1">
                  <a:off x="5620859" y="348686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65" name="Ellips 1364">
                  <a:extLst>
                    <a:ext uri="{FF2B5EF4-FFF2-40B4-BE49-F238E27FC236}">
                      <a16:creationId xmlns:a16="http://schemas.microsoft.com/office/drawing/2014/main" id="{5E31B77C-5CBE-854A-8676-EBEAA7A65B7E}"/>
                    </a:ext>
                  </a:extLst>
                </p:cNvPr>
                <p:cNvSpPr/>
                <p:nvPr/>
              </p:nvSpPr>
              <p:spPr>
                <a:xfrm flipH="1">
                  <a:off x="5620859" y="363022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66" name="Ellips 1365">
                  <a:extLst>
                    <a:ext uri="{FF2B5EF4-FFF2-40B4-BE49-F238E27FC236}">
                      <a16:creationId xmlns:a16="http://schemas.microsoft.com/office/drawing/2014/main" id="{9B6EE039-5E18-1746-B723-BBFE1F2F8CB1}"/>
                    </a:ext>
                  </a:extLst>
                </p:cNvPr>
                <p:cNvSpPr/>
                <p:nvPr/>
              </p:nvSpPr>
              <p:spPr>
                <a:xfrm flipH="1">
                  <a:off x="5620859" y="377358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67" name="Ellips 1366">
                  <a:extLst>
                    <a:ext uri="{FF2B5EF4-FFF2-40B4-BE49-F238E27FC236}">
                      <a16:creationId xmlns:a16="http://schemas.microsoft.com/office/drawing/2014/main" id="{A98DE501-E662-1F4D-982B-9A197745E0A9}"/>
                    </a:ext>
                  </a:extLst>
                </p:cNvPr>
                <p:cNvSpPr/>
                <p:nvPr/>
              </p:nvSpPr>
              <p:spPr>
                <a:xfrm flipH="1">
                  <a:off x="5620859" y="391694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68" name="Ellips 1367">
                  <a:extLst>
                    <a:ext uri="{FF2B5EF4-FFF2-40B4-BE49-F238E27FC236}">
                      <a16:creationId xmlns:a16="http://schemas.microsoft.com/office/drawing/2014/main" id="{F94A73EF-EED0-4A43-A9C6-C481CE5E581E}"/>
                    </a:ext>
                  </a:extLst>
                </p:cNvPr>
                <p:cNvSpPr/>
                <p:nvPr/>
              </p:nvSpPr>
              <p:spPr>
                <a:xfrm flipH="1">
                  <a:off x="5618566" y="355854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69" name="Ellips 1368">
                  <a:extLst>
                    <a:ext uri="{FF2B5EF4-FFF2-40B4-BE49-F238E27FC236}">
                      <a16:creationId xmlns:a16="http://schemas.microsoft.com/office/drawing/2014/main" id="{0D1D0FAC-0254-C644-B8CD-1BEC60533270}"/>
                    </a:ext>
                  </a:extLst>
                </p:cNvPr>
                <p:cNvSpPr/>
                <p:nvPr/>
              </p:nvSpPr>
              <p:spPr>
                <a:xfrm flipH="1">
                  <a:off x="5618566" y="370190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70" name="Ellips 1369">
                  <a:extLst>
                    <a:ext uri="{FF2B5EF4-FFF2-40B4-BE49-F238E27FC236}">
                      <a16:creationId xmlns:a16="http://schemas.microsoft.com/office/drawing/2014/main" id="{F84EC593-D2DF-2A4B-BE2C-42C99B8730F1}"/>
                    </a:ext>
                  </a:extLst>
                </p:cNvPr>
                <p:cNvSpPr/>
                <p:nvPr/>
              </p:nvSpPr>
              <p:spPr>
                <a:xfrm flipH="1">
                  <a:off x="5618566" y="384526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71" name="Ellips 1370">
                  <a:extLst>
                    <a:ext uri="{FF2B5EF4-FFF2-40B4-BE49-F238E27FC236}">
                      <a16:creationId xmlns:a16="http://schemas.microsoft.com/office/drawing/2014/main" id="{AA32C026-D721-1B42-8C13-877763696D1B}"/>
                    </a:ext>
                  </a:extLst>
                </p:cNvPr>
                <p:cNvSpPr/>
                <p:nvPr/>
              </p:nvSpPr>
              <p:spPr>
                <a:xfrm flipH="1">
                  <a:off x="5618566" y="398862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72" name="Ellips 1371">
                  <a:extLst>
                    <a:ext uri="{FF2B5EF4-FFF2-40B4-BE49-F238E27FC236}">
                      <a16:creationId xmlns:a16="http://schemas.microsoft.com/office/drawing/2014/main" id="{3E4405D0-632E-2547-8CA8-E16ECBE02722}"/>
                    </a:ext>
                  </a:extLst>
                </p:cNvPr>
                <p:cNvSpPr/>
                <p:nvPr/>
              </p:nvSpPr>
              <p:spPr>
                <a:xfrm flipH="1">
                  <a:off x="5548670" y="347997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73" name="Ellips 1372">
                  <a:extLst>
                    <a:ext uri="{FF2B5EF4-FFF2-40B4-BE49-F238E27FC236}">
                      <a16:creationId xmlns:a16="http://schemas.microsoft.com/office/drawing/2014/main" id="{B2C4A117-EFCD-3546-87C1-6FE4E004A61F}"/>
                    </a:ext>
                  </a:extLst>
                </p:cNvPr>
                <p:cNvSpPr/>
                <p:nvPr/>
              </p:nvSpPr>
              <p:spPr>
                <a:xfrm flipH="1">
                  <a:off x="5548670" y="362333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74" name="Ellips 1373">
                  <a:extLst>
                    <a:ext uri="{FF2B5EF4-FFF2-40B4-BE49-F238E27FC236}">
                      <a16:creationId xmlns:a16="http://schemas.microsoft.com/office/drawing/2014/main" id="{BE069FC6-378D-134B-92E5-36D8B3EECFC6}"/>
                    </a:ext>
                  </a:extLst>
                </p:cNvPr>
                <p:cNvSpPr/>
                <p:nvPr/>
              </p:nvSpPr>
              <p:spPr>
                <a:xfrm flipH="1">
                  <a:off x="5548670" y="376669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75" name="Ellips 1374">
                  <a:extLst>
                    <a:ext uri="{FF2B5EF4-FFF2-40B4-BE49-F238E27FC236}">
                      <a16:creationId xmlns:a16="http://schemas.microsoft.com/office/drawing/2014/main" id="{D3652750-00AB-E54C-A073-ECB640D48DB9}"/>
                    </a:ext>
                  </a:extLst>
                </p:cNvPr>
                <p:cNvSpPr/>
                <p:nvPr/>
              </p:nvSpPr>
              <p:spPr>
                <a:xfrm flipH="1">
                  <a:off x="5548670" y="39100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76" name="Ellips 1375">
                  <a:extLst>
                    <a:ext uri="{FF2B5EF4-FFF2-40B4-BE49-F238E27FC236}">
                      <a16:creationId xmlns:a16="http://schemas.microsoft.com/office/drawing/2014/main" id="{8BD6032C-EF4E-FF4D-A51F-E9F653081FDD}"/>
                    </a:ext>
                  </a:extLst>
                </p:cNvPr>
                <p:cNvSpPr/>
                <p:nvPr/>
              </p:nvSpPr>
              <p:spPr>
                <a:xfrm flipH="1">
                  <a:off x="5546377" y="35516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77" name="Ellips 1376">
                  <a:extLst>
                    <a:ext uri="{FF2B5EF4-FFF2-40B4-BE49-F238E27FC236}">
                      <a16:creationId xmlns:a16="http://schemas.microsoft.com/office/drawing/2014/main" id="{84697BC9-8393-DE4C-9EDB-B13F476E9B92}"/>
                    </a:ext>
                  </a:extLst>
                </p:cNvPr>
                <p:cNvSpPr/>
                <p:nvPr/>
              </p:nvSpPr>
              <p:spPr>
                <a:xfrm flipH="1">
                  <a:off x="5546377" y="369501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78" name="Ellips 1377">
                  <a:extLst>
                    <a:ext uri="{FF2B5EF4-FFF2-40B4-BE49-F238E27FC236}">
                      <a16:creationId xmlns:a16="http://schemas.microsoft.com/office/drawing/2014/main" id="{1E5A67CB-68B4-6D42-BF96-F1795DBCC8B8}"/>
                    </a:ext>
                  </a:extLst>
                </p:cNvPr>
                <p:cNvSpPr/>
                <p:nvPr/>
              </p:nvSpPr>
              <p:spPr>
                <a:xfrm flipH="1">
                  <a:off x="5546377" y="383837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79" name="Ellips 1378">
                  <a:extLst>
                    <a:ext uri="{FF2B5EF4-FFF2-40B4-BE49-F238E27FC236}">
                      <a16:creationId xmlns:a16="http://schemas.microsoft.com/office/drawing/2014/main" id="{FF4063E2-03FD-294B-8F6B-E33FDE833743}"/>
                    </a:ext>
                  </a:extLst>
                </p:cNvPr>
                <p:cNvSpPr/>
                <p:nvPr/>
              </p:nvSpPr>
              <p:spPr>
                <a:xfrm flipH="1">
                  <a:off x="5546377" y="398173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80" name="Ellips 1379">
                  <a:extLst>
                    <a:ext uri="{FF2B5EF4-FFF2-40B4-BE49-F238E27FC236}">
                      <a16:creationId xmlns:a16="http://schemas.microsoft.com/office/drawing/2014/main" id="{1E5D8655-3BC1-2D48-AF4B-60C75DEB2AA2}"/>
                    </a:ext>
                  </a:extLst>
                </p:cNvPr>
                <p:cNvSpPr/>
                <p:nvPr/>
              </p:nvSpPr>
              <p:spPr>
                <a:xfrm flipH="1">
                  <a:off x="5483345" y="346623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81" name="Ellips 1380">
                  <a:extLst>
                    <a:ext uri="{FF2B5EF4-FFF2-40B4-BE49-F238E27FC236}">
                      <a16:creationId xmlns:a16="http://schemas.microsoft.com/office/drawing/2014/main" id="{6D22DA4B-017E-EE49-A0B5-5C61C66E3E5D}"/>
                    </a:ext>
                  </a:extLst>
                </p:cNvPr>
                <p:cNvSpPr/>
                <p:nvPr/>
              </p:nvSpPr>
              <p:spPr>
                <a:xfrm flipH="1">
                  <a:off x="5483345" y="360959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82" name="Ellips 1381">
                  <a:extLst>
                    <a:ext uri="{FF2B5EF4-FFF2-40B4-BE49-F238E27FC236}">
                      <a16:creationId xmlns:a16="http://schemas.microsoft.com/office/drawing/2014/main" id="{5D9611B6-A5D7-4348-97F8-94EC8F532498}"/>
                    </a:ext>
                  </a:extLst>
                </p:cNvPr>
                <p:cNvSpPr/>
                <p:nvPr/>
              </p:nvSpPr>
              <p:spPr>
                <a:xfrm flipH="1">
                  <a:off x="5483345" y="375295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83" name="Ellips 1382">
                  <a:extLst>
                    <a:ext uri="{FF2B5EF4-FFF2-40B4-BE49-F238E27FC236}">
                      <a16:creationId xmlns:a16="http://schemas.microsoft.com/office/drawing/2014/main" id="{5A5C5CD6-19EC-874C-9982-EEA30C1B6B06}"/>
                    </a:ext>
                  </a:extLst>
                </p:cNvPr>
                <p:cNvSpPr/>
                <p:nvPr/>
              </p:nvSpPr>
              <p:spPr>
                <a:xfrm flipH="1">
                  <a:off x="5483345" y="389631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84" name="Ellips 1383">
                  <a:extLst>
                    <a:ext uri="{FF2B5EF4-FFF2-40B4-BE49-F238E27FC236}">
                      <a16:creationId xmlns:a16="http://schemas.microsoft.com/office/drawing/2014/main" id="{3452CBAB-9F6F-9746-ACA1-D5BB40B7E1AC}"/>
                    </a:ext>
                  </a:extLst>
                </p:cNvPr>
                <p:cNvSpPr/>
                <p:nvPr/>
              </p:nvSpPr>
              <p:spPr>
                <a:xfrm flipH="1">
                  <a:off x="5481052" y="353791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85" name="Ellips 1384">
                  <a:extLst>
                    <a:ext uri="{FF2B5EF4-FFF2-40B4-BE49-F238E27FC236}">
                      <a16:creationId xmlns:a16="http://schemas.microsoft.com/office/drawing/2014/main" id="{5DAD0764-E705-0F4D-B496-0A4DC61207E7}"/>
                    </a:ext>
                  </a:extLst>
                </p:cNvPr>
                <p:cNvSpPr/>
                <p:nvPr/>
              </p:nvSpPr>
              <p:spPr>
                <a:xfrm flipH="1">
                  <a:off x="5481052" y="368127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86" name="Ellips 1385">
                  <a:extLst>
                    <a:ext uri="{FF2B5EF4-FFF2-40B4-BE49-F238E27FC236}">
                      <a16:creationId xmlns:a16="http://schemas.microsoft.com/office/drawing/2014/main" id="{97355646-C535-3B48-85B8-3528FFAB1865}"/>
                    </a:ext>
                  </a:extLst>
                </p:cNvPr>
                <p:cNvSpPr/>
                <p:nvPr/>
              </p:nvSpPr>
              <p:spPr>
                <a:xfrm flipH="1">
                  <a:off x="5481052" y="382463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87" name="Ellips 1386">
                  <a:extLst>
                    <a:ext uri="{FF2B5EF4-FFF2-40B4-BE49-F238E27FC236}">
                      <a16:creationId xmlns:a16="http://schemas.microsoft.com/office/drawing/2014/main" id="{AE80AB01-667B-E94C-8289-D207CD45140C}"/>
                    </a:ext>
                  </a:extLst>
                </p:cNvPr>
                <p:cNvSpPr/>
                <p:nvPr/>
              </p:nvSpPr>
              <p:spPr>
                <a:xfrm flipH="1">
                  <a:off x="5481052" y="396799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88" name="Ellips 1387">
                  <a:extLst>
                    <a:ext uri="{FF2B5EF4-FFF2-40B4-BE49-F238E27FC236}">
                      <a16:creationId xmlns:a16="http://schemas.microsoft.com/office/drawing/2014/main" id="{4176A42C-E1D6-CE4C-B2EE-8B0198F9E40E}"/>
                    </a:ext>
                  </a:extLst>
                </p:cNvPr>
                <p:cNvSpPr/>
                <p:nvPr/>
              </p:nvSpPr>
              <p:spPr>
                <a:xfrm flipH="1">
                  <a:off x="5419175" y="348456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89" name="Ellips 1388">
                  <a:extLst>
                    <a:ext uri="{FF2B5EF4-FFF2-40B4-BE49-F238E27FC236}">
                      <a16:creationId xmlns:a16="http://schemas.microsoft.com/office/drawing/2014/main" id="{8F1279FF-E6E3-C940-8810-8E2236E6422A}"/>
                    </a:ext>
                  </a:extLst>
                </p:cNvPr>
                <p:cNvSpPr/>
                <p:nvPr/>
              </p:nvSpPr>
              <p:spPr>
                <a:xfrm flipH="1">
                  <a:off x="5419175" y="362792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90" name="Ellips 1389">
                  <a:extLst>
                    <a:ext uri="{FF2B5EF4-FFF2-40B4-BE49-F238E27FC236}">
                      <a16:creationId xmlns:a16="http://schemas.microsoft.com/office/drawing/2014/main" id="{1B54D129-2EDC-7648-B0BF-E1842D5E167E}"/>
                    </a:ext>
                  </a:extLst>
                </p:cNvPr>
                <p:cNvSpPr/>
                <p:nvPr/>
              </p:nvSpPr>
              <p:spPr>
                <a:xfrm flipH="1">
                  <a:off x="5419175" y="377128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91" name="Ellips 1390">
                  <a:extLst>
                    <a:ext uri="{FF2B5EF4-FFF2-40B4-BE49-F238E27FC236}">
                      <a16:creationId xmlns:a16="http://schemas.microsoft.com/office/drawing/2014/main" id="{F5A14ECB-07AE-0C46-A948-32ABF389AF29}"/>
                    </a:ext>
                  </a:extLst>
                </p:cNvPr>
                <p:cNvSpPr/>
                <p:nvPr/>
              </p:nvSpPr>
              <p:spPr>
                <a:xfrm flipH="1">
                  <a:off x="5419175" y="391464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92" name="Ellips 1391">
                  <a:extLst>
                    <a:ext uri="{FF2B5EF4-FFF2-40B4-BE49-F238E27FC236}">
                      <a16:creationId xmlns:a16="http://schemas.microsoft.com/office/drawing/2014/main" id="{40DE3DAC-F373-824B-85D3-081BC4D3A6E9}"/>
                    </a:ext>
                  </a:extLst>
                </p:cNvPr>
                <p:cNvSpPr/>
                <p:nvPr/>
              </p:nvSpPr>
              <p:spPr>
                <a:xfrm flipH="1">
                  <a:off x="5416882" y="355624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93" name="Ellips 1392">
                  <a:extLst>
                    <a:ext uri="{FF2B5EF4-FFF2-40B4-BE49-F238E27FC236}">
                      <a16:creationId xmlns:a16="http://schemas.microsoft.com/office/drawing/2014/main" id="{92B59BD4-1B44-6A4A-8F01-45AAD966890A}"/>
                    </a:ext>
                  </a:extLst>
                </p:cNvPr>
                <p:cNvSpPr/>
                <p:nvPr/>
              </p:nvSpPr>
              <p:spPr>
                <a:xfrm flipH="1">
                  <a:off x="5416882" y="369960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94" name="Ellips 1393">
                  <a:extLst>
                    <a:ext uri="{FF2B5EF4-FFF2-40B4-BE49-F238E27FC236}">
                      <a16:creationId xmlns:a16="http://schemas.microsoft.com/office/drawing/2014/main" id="{76CAB0FF-D01D-524A-8B38-16D5B0F3A6E5}"/>
                    </a:ext>
                  </a:extLst>
                </p:cNvPr>
                <p:cNvSpPr/>
                <p:nvPr/>
              </p:nvSpPr>
              <p:spPr>
                <a:xfrm flipH="1">
                  <a:off x="5416882" y="384296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95" name="Ellips 1394">
                  <a:extLst>
                    <a:ext uri="{FF2B5EF4-FFF2-40B4-BE49-F238E27FC236}">
                      <a16:creationId xmlns:a16="http://schemas.microsoft.com/office/drawing/2014/main" id="{6C9F81A8-1341-BC46-A74F-334EF74F590C}"/>
                    </a:ext>
                  </a:extLst>
                </p:cNvPr>
                <p:cNvSpPr/>
                <p:nvPr/>
              </p:nvSpPr>
              <p:spPr>
                <a:xfrm flipH="1">
                  <a:off x="5416882" y="398632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96" name="Ellips 1395">
                  <a:extLst>
                    <a:ext uri="{FF2B5EF4-FFF2-40B4-BE49-F238E27FC236}">
                      <a16:creationId xmlns:a16="http://schemas.microsoft.com/office/drawing/2014/main" id="{96894A92-0EC6-0A43-AD3E-BF2831B46E34}"/>
                    </a:ext>
                  </a:extLst>
                </p:cNvPr>
                <p:cNvSpPr/>
                <p:nvPr/>
              </p:nvSpPr>
              <p:spPr>
                <a:xfrm flipH="1">
                  <a:off x="5346986" y="347768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97" name="Ellips 1396">
                  <a:extLst>
                    <a:ext uri="{FF2B5EF4-FFF2-40B4-BE49-F238E27FC236}">
                      <a16:creationId xmlns:a16="http://schemas.microsoft.com/office/drawing/2014/main" id="{32E08152-0638-6348-8F18-F3187BDE3A81}"/>
                    </a:ext>
                  </a:extLst>
                </p:cNvPr>
                <p:cNvSpPr/>
                <p:nvPr/>
              </p:nvSpPr>
              <p:spPr>
                <a:xfrm flipH="1">
                  <a:off x="5346986" y="362104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98" name="Ellips 1397">
                  <a:extLst>
                    <a:ext uri="{FF2B5EF4-FFF2-40B4-BE49-F238E27FC236}">
                      <a16:creationId xmlns:a16="http://schemas.microsoft.com/office/drawing/2014/main" id="{614DC9B6-7D12-D644-8040-45C24A8B9089}"/>
                    </a:ext>
                  </a:extLst>
                </p:cNvPr>
                <p:cNvSpPr/>
                <p:nvPr/>
              </p:nvSpPr>
              <p:spPr>
                <a:xfrm flipH="1">
                  <a:off x="5346986" y="376440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399" name="Ellips 1398">
                  <a:extLst>
                    <a:ext uri="{FF2B5EF4-FFF2-40B4-BE49-F238E27FC236}">
                      <a16:creationId xmlns:a16="http://schemas.microsoft.com/office/drawing/2014/main" id="{31BE6AB6-DD0F-494F-AEDE-ECB765A99B20}"/>
                    </a:ext>
                  </a:extLst>
                </p:cNvPr>
                <p:cNvSpPr/>
                <p:nvPr/>
              </p:nvSpPr>
              <p:spPr>
                <a:xfrm flipH="1">
                  <a:off x="5346986" y="390776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00" name="Ellips 1399">
                  <a:extLst>
                    <a:ext uri="{FF2B5EF4-FFF2-40B4-BE49-F238E27FC236}">
                      <a16:creationId xmlns:a16="http://schemas.microsoft.com/office/drawing/2014/main" id="{AE771932-EB21-FA44-96DF-474DBF66C9F4}"/>
                    </a:ext>
                  </a:extLst>
                </p:cNvPr>
                <p:cNvSpPr/>
                <p:nvPr/>
              </p:nvSpPr>
              <p:spPr>
                <a:xfrm flipH="1">
                  <a:off x="5344693" y="354936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01" name="Ellips 1400">
                  <a:extLst>
                    <a:ext uri="{FF2B5EF4-FFF2-40B4-BE49-F238E27FC236}">
                      <a16:creationId xmlns:a16="http://schemas.microsoft.com/office/drawing/2014/main" id="{EA7E3D61-A9A0-8A4B-AFCE-17080ADC487E}"/>
                    </a:ext>
                  </a:extLst>
                </p:cNvPr>
                <p:cNvSpPr/>
                <p:nvPr/>
              </p:nvSpPr>
              <p:spPr>
                <a:xfrm flipH="1">
                  <a:off x="5344693" y="369272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02" name="Ellips 1401">
                  <a:extLst>
                    <a:ext uri="{FF2B5EF4-FFF2-40B4-BE49-F238E27FC236}">
                      <a16:creationId xmlns:a16="http://schemas.microsoft.com/office/drawing/2014/main" id="{F2A31538-61C5-D348-A32D-93BAB5518E94}"/>
                    </a:ext>
                  </a:extLst>
                </p:cNvPr>
                <p:cNvSpPr/>
                <p:nvPr/>
              </p:nvSpPr>
              <p:spPr>
                <a:xfrm flipH="1">
                  <a:off x="5344693" y="383608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03" name="Ellips 1402">
                  <a:extLst>
                    <a:ext uri="{FF2B5EF4-FFF2-40B4-BE49-F238E27FC236}">
                      <a16:creationId xmlns:a16="http://schemas.microsoft.com/office/drawing/2014/main" id="{DF641041-4C4C-9843-99D0-5708D41FB1F3}"/>
                    </a:ext>
                  </a:extLst>
                </p:cNvPr>
                <p:cNvSpPr/>
                <p:nvPr/>
              </p:nvSpPr>
              <p:spPr>
                <a:xfrm flipH="1">
                  <a:off x="5344693" y="3979445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04" name="Ellips 1403">
                  <a:extLst>
                    <a:ext uri="{FF2B5EF4-FFF2-40B4-BE49-F238E27FC236}">
                      <a16:creationId xmlns:a16="http://schemas.microsoft.com/office/drawing/2014/main" id="{18A718D8-7124-DD43-860F-C8EFC251972E}"/>
                    </a:ext>
                  </a:extLst>
                </p:cNvPr>
                <p:cNvSpPr/>
                <p:nvPr/>
              </p:nvSpPr>
              <p:spPr>
                <a:xfrm flipH="1">
                  <a:off x="5283921" y="346622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05" name="Ellips 1404">
                  <a:extLst>
                    <a:ext uri="{FF2B5EF4-FFF2-40B4-BE49-F238E27FC236}">
                      <a16:creationId xmlns:a16="http://schemas.microsoft.com/office/drawing/2014/main" id="{9CE291FF-23BD-6146-9A93-033B14AE690B}"/>
                    </a:ext>
                  </a:extLst>
                </p:cNvPr>
                <p:cNvSpPr/>
                <p:nvPr/>
              </p:nvSpPr>
              <p:spPr>
                <a:xfrm flipH="1">
                  <a:off x="5283921" y="360958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06" name="Ellips 1405">
                  <a:extLst>
                    <a:ext uri="{FF2B5EF4-FFF2-40B4-BE49-F238E27FC236}">
                      <a16:creationId xmlns:a16="http://schemas.microsoft.com/office/drawing/2014/main" id="{B1908CBA-5FED-7945-BB43-95CB5A722555}"/>
                    </a:ext>
                  </a:extLst>
                </p:cNvPr>
                <p:cNvSpPr/>
                <p:nvPr/>
              </p:nvSpPr>
              <p:spPr>
                <a:xfrm flipH="1">
                  <a:off x="5283921" y="375294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07" name="Ellips 1406">
                  <a:extLst>
                    <a:ext uri="{FF2B5EF4-FFF2-40B4-BE49-F238E27FC236}">
                      <a16:creationId xmlns:a16="http://schemas.microsoft.com/office/drawing/2014/main" id="{F56D7FE4-6DB5-7747-8264-34446CB86299}"/>
                    </a:ext>
                  </a:extLst>
                </p:cNvPr>
                <p:cNvSpPr/>
                <p:nvPr/>
              </p:nvSpPr>
              <p:spPr>
                <a:xfrm flipH="1">
                  <a:off x="5283921" y="389630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08" name="Ellips 1407">
                  <a:extLst>
                    <a:ext uri="{FF2B5EF4-FFF2-40B4-BE49-F238E27FC236}">
                      <a16:creationId xmlns:a16="http://schemas.microsoft.com/office/drawing/2014/main" id="{2E4E3E46-9D30-474A-83B9-AB87B39A8FB6}"/>
                    </a:ext>
                  </a:extLst>
                </p:cNvPr>
                <p:cNvSpPr/>
                <p:nvPr/>
              </p:nvSpPr>
              <p:spPr>
                <a:xfrm flipH="1">
                  <a:off x="5281628" y="353790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09" name="Ellips 1408">
                  <a:extLst>
                    <a:ext uri="{FF2B5EF4-FFF2-40B4-BE49-F238E27FC236}">
                      <a16:creationId xmlns:a16="http://schemas.microsoft.com/office/drawing/2014/main" id="{13470572-FC8A-974C-8E22-03476C7B0F6B}"/>
                    </a:ext>
                  </a:extLst>
                </p:cNvPr>
                <p:cNvSpPr/>
                <p:nvPr/>
              </p:nvSpPr>
              <p:spPr>
                <a:xfrm flipH="1">
                  <a:off x="5281628" y="368126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10" name="Ellips 1409">
                  <a:extLst>
                    <a:ext uri="{FF2B5EF4-FFF2-40B4-BE49-F238E27FC236}">
                      <a16:creationId xmlns:a16="http://schemas.microsoft.com/office/drawing/2014/main" id="{F2AF2B13-7646-5445-A925-D595DA60DFD2}"/>
                    </a:ext>
                  </a:extLst>
                </p:cNvPr>
                <p:cNvSpPr/>
                <p:nvPr/>
              </p:nvSpPr>
              <p:spPr>
                <a:xfrm flipH="1">
                  <a:off x="5281628" y="382462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11" name="Ellips 1410">
                  <a:extLst>
                    <a:ext uri="{FF2B5EF4-FFF2-40B4-BE49-F238E27FC236}">
                      <a16:creationId xmlns:a16="http://schemas.microsoft.com/office/drawing/2014/main" id="{DCA9549F-D8A5-A047-9CCE-AA783914AD31}"/>
                    </a:ext>
                  </a:extLst>
                </p:cNvPr>
                <p:cNvSpPr/>
                <p:nvPr/>
              </p:nvSpPr>
              <p:spPr>
                <a:xfrm flipH="1">
                  <a:off x="5281628" y="396798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12" name="Ellips 1411">
                  <a:extLst>
                    <a:ext uri="{FF2B5EF4-FFF2-40B4-BE49-F238E27FC236}">
                      <a16:creationId xmlns:a16="http://schemas.microsoft.com/office/drawing/2014/main" id="{5AB537CF-AD6B-9542-B9B1-D6104FD65414}"/>
                    </a:ext>
                  </a:extLst>
                </p:cNvPr>
                <p:cNvSpPr/>
                <p:nvPr/>
              </p:nvSpPr>
              <p:spPr>
                <a:xfrm flipH="1">
                  <a:off x="5219751" y="348455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13" name="Ellips 1412">
                  <a:extLst>
                    <a:ext uri="{FF2B5EF4-FFF2-40B4-BE49-F238E27FC236}">
                      <a16:creationId xmlns:a16="http://schemas.microsoft.com/office/drawing/2014/main" id="{F7349407-3AC6-0A40-8A8C-BAD65DB57043}"/>
                    </a:ext>
                  </a:extLst>
                </p:cNvPr>
                <p:cNvSpPr/>
                <p:nvPr/>
              </p:nvSpPr>
              <p:spPr>
                <a:xfrm flipH="1">
                  <a:off x="5219751" y="362791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14" name="Ellips 1413">
                  <a:extLst>
                    <a:ext uri="{FF2B5EF4-FFF2-40B4-BE49-F238E27FC236}">
                      <a16:creationId xmlns:a16="http://schemas.microsoft.com/office/drawing/2014/main" id="{24934D99-5FE1-1749-8265-CC644198F0CD}"/>
                    </a:ext>
                  </a:extLst>
                </p:cNvPr>
                <p:cNvSpPr/>
                <p:nvPr/>
              </p:nvSpPr>
              <p:spPr>
                <a:xfrm flipH="1">
                  <a:off x="5219751" y="377127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15" name="Ellips 1414">
                  <a:extLst>
                    <a:ext uri="{FF2B5EF4-FFF2-40B4-BE49-F238E27FC236}">
                      <a16:creationId xmlns:a16="http://schemas.microsoft.com/office/drawing/2014/main" id="{FB097037-638E-8644-8644-7CE97FBDE2F6}"/>
                    </a:ext>
                  </a:extLst>
                </p:cNvPr>
                <p:cNvSpPr/>
                <p:nvPr/>
              </p:nvSpPr>
              <p:spPr>
                <a:xfrm flipH="1">
                  <a:off x="5219751" y="391463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16" name="Ellips 1415">
                  <a:extLst>
                    <a:ext uri="{FF2B5EF4-FFF2-40B4-BE49-F238E27FC236}">
                      <a16:creationId xmlns:a16="http://schemas.microsoft.com/office/drawing/2014/main" id="{4D87093D-E18F-444E-BA23-845ACECF70C8}"/>
                    </a:ext>
                  </a:extLst>
                </p:cNvPr>
                <p:cNvSpPr/>
                <p:nvPr/>
              </p:nvSpPr>
              <p:spPr>
                <a:xfrm flipH="1">
                  <a:off x="5217458" y="355623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17" name="Ellips 1416">
                  <a:extLst>
                    <a:ext uri="{FF2B5EF4-FFF2-40B4-BE49-F238E27FC236}">
                      <a16:creationId xmlns:a16="http://schemas.microsoft.com/office/drawing/2014/main" id="{4B421AF3-F010-7D4E-93AA-2D228406EDF2}"/>
                    </a:ext>
                  </a:extLst>
                </p:cNvPr>
                <p:cNvSpPr/>
                <p:nvPr/>
              </p:nvSpPr>
              <p:spPr>
                <a:xfrm flipH="1">
                  <a:off x="5217458" y="369959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18" name="Ellips 1417">
                  <a:extLst>
                    <a:ext uri="{FF2B5EF4-FFF2-40B4-BE49-F238E27FC236}">
                      <a16:creationId xmlns:a16="http://schemas.microsoft.com/office/drawing/2014/main" id="{F3708D71-3D6D-D941-9FAC-182AD4CC10B0}"/>
                    </a:ext>
                  </a:extLst>
                </p:cNvPr>
                <p:cNvSpPr/>
                <p:nvPr/>
              </p:nvSpPr>
              <p:spPr>
                <a:xfrm flipH="1">
                  <a:off x="5217458" y="384295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19" name="Ellips 1418">
                  <a:extLst>
                    <a:ext uri="{FF2B5EF4-FFF2-40B4-BE49-F238E27FC236}">
                      <a16:creationId xmlns:a16="http://schemas.microsoft.com/office/drawing/2014/main" id="{8C40B4BF-477F-8849-B08E-60C9A87E4D8B}"/>
                    </a:ext>
                  </a:extLst>
                </p:cNvPr>
                <p:cNvSpPr/>
                <p:nvPr/>
              </p:nvSpPr>
              <p:spPr>
                <a:xfrm flipH="1">
                  <a:off x="5217458" y="398631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20" name="Ellips 1419">
                  <a:extLst>
                    <a:ext uri="{FF2B5EF4-FFF2-40B4-BE49-F238E27FC236}">
                      <a16:creationId xmlns:a16="http://schemas.microsoft.com/office/drawing/2014/main" id="{C8F89A18-3279-8848-B71E-26D6C4AE7211}"/>
                    </a:ext>
                  </a:extLst>
                </p:cNvPr>
                <p:cNvSpPr/>
                <p:nvPr/>
              </p:nvSpPr>
              <p:spPr>
                <a:xfrm flipH="1">
                  <a:off x="5147562" y="347767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21" name="Ellips 1420">
                  <a:extLst>
                    <a:ext uri="{FF2B5EF4-FFF2-40B4-BE49-F238E27FC236}">
                      <a16:creationId xmlns:a16="http://schemas.microsoft.com/office/drawing/2014/main" id="{F9613AD4-8FA1-F649-9109-9B5B07178593}"/>
                    </a:ext>
                  </a:extLst>
                </p:cNvPr>
                <p:cNvSpPr/>
                <p:nvPr/>
              </p:nvSpPr>
              <p:spPr>
                <a:xfrm flipH="1">
                  <a:off x="5147562" y="362103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22" name="Ellips 1421">
                  <a:extLst>
                    <a:ext uri="{FF2B5EF4-FFF2-40B4-BE49-F238E27FC236}">
                      <a16:creationId xmlns:a16="http://schemas.microsoft.com/office/drawing/2014/main" id="{5151E6B2-3F58-6546-96AA-D5A15B6D1D65}"/>
                    </a:ext>
                  </a:extLst>
                </p:cNvPr>
                <p:cNvSpPr/>
                <p:nvPr/>
              </p:nvSpPr>
              <p:spPr>
                <a:xfrm flipH="1">
                  <a:off x="5147562" y="376439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23" name="Ellips 1422">
                  <a:extLst>
                    <a:ext uri="{FF2B5EF4-FFF2-40B4-BE49-F238E27FC236}">
                      <a16:creationId xmlns:a16="http://schemas.microsoft.com/office/drawing/2014/main" id="{1A7EF244-C41F-E845-83EA-2921B8E79069}"/>
                    </a:ext>
                  </a:extLst>
                </p:cNvPr>
                <p:cNvSpPr/>
                <p:nvPr/>
              </p:nvSpPr>
              <p:spPr>
                <a:xfrm flipH="1">
                  <a:off x="5147562" y="390775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24" name="Ellips 1423">
                  <a:extLst>
                    <a:ext uri="{FF2B5EF4-FFF2-40B4-BE49-F238E27FC236}">
                      <a16:creationId xmlns:a16="http://schemas.microsoft.com/office/drawing/2014/main" id="{803EC3FA-3757-6747-AAFE-A4DB4DBCCD08}"/>
                    </a:ext>
                  </a:extLst>
                </p:cNvPr>
                <p:cNvSpPr/>
                <p:nvPr/>
              </p:nvSpPr>
              <p:spPr>
                <a:xfrm flipH="1">
                  <a:off x="5145269" y="354935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25" name="Ellips 1424">
                  <a:extLst>
                    <a:ext uri="{FF2B5EF4-FFF2-40B4-BE49-F238E27FC236}">
                      <a16:creationId xmlns:a16="http://schemas.microsoft.com/office/drawing/2014/main" id="{82E8063A-D76B-8643-97A3-0D95FFD2493A}"/>
                    </a:ext>
                  </a:extLst>
                </p:cNvPr>
                <p:cNvSpPr/>
                <p:nvPr/>
              </p:nvSpPr>
              <p:spPr>
                <a:xfrm flipH="1">
                  <a:off x="5145269" y="369271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26" name="Ellips 1425">
                  <a:extLst>
                    <a:ext uri="{FF2B5EF4-FFF2-40B4-BE49-F238E27FC236}">
                      <a16:creationId xmlns:a16="http://schemas.microsoft.com/office/drawing/2014/main" id="{954231F4-87ED-F643-8773-40D7DDDE534D}"/>
                    </a:ext>
                  </a:extLst>
                </p:cNvPr>
                <p:cNvSpPr/>
                <p:nvPr/>
              </p:nvSpPr>
              <p:spPr>
                <a:xfrm flipH="1">
                  <a:off x="5145269" y="383607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27" name="Ellips 1426">
                  <a:extLst>
                    <a:ext uri="{FF2B5EF4-FFF2-40B4-BE49-F238E27FC236}">
                      <a16:creationId xmlns:a16="http://schemas.microsoft.com/office/drawing/2014/main" id="{5E1E665F-52BF-884D-A737-CFBEA6234CAB}"/>
                    </a:ext>
                  </a:extLst>
                </p:cNvPr>
                <p:cNvSpPr/>
                <p:nvPr/>
              </p:nvSpPr>
              <p:spPr>
                <a:xfrm flipH="1">
                  <a:off x="5145269" y="397943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28" name="Ellips 1427">
                  <a:extLst>
                    <a:ext uri="{FF2B5EF4-FFF2-40B4-BE49-F238E27FC236}">
                      <a16:creationId xmlns:a16="http://schemas.microsoft.com/office/drawing/2014/main" id="{ACAF0A87-27E2-C64B-9239-9921630C4CE6}"/>
                    </a:ext>
                  </a:extLst>
                </p:cNvPr>
                <p:cNvSpPr/>
                <p:nvPr/>
              </p:nvSpPr>
              <p:spPr>
                <a:xfrm flipH="1">
                  <a:off x="5082237" y="346392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29" name="Ellips 1428">
                  <a:extLst>
                    <a:ext uri="{FF2B5EF4-FFF2-40B4-BE49-F238E27FC236}">
                      <a16:creationId xmlns:a16="http://schemas.microsoft.com/office/drawing/2014/main" id="{C8157D99-BB9A-294A-BD09-A23BC6D9FC25}"/>
                    </a:ext>
                  </a:extLst>
                </p:cNvPr>
                <p:cNvSpPr/>
                <p:nvPr/>
              </p:nvSpPr>
              <p:spPr>
                <a:xfrm flipH="1">
                  <a:off x="5082237" y="360728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30" name="Ellips 1429">
                  <a:extLst>
                    <a:ext uri="{FF2B5EF4-FFF2-40B4-BE49-F238E27FC236}">
                      <a16:creationId xmlns:a16="http://schemas.microsoft.com/office/drawing/2014/main" id="{A8DF1E05-F9D3-E644-A005-CDEBD23265AF}"/>
                    </a:ext>
                  </a:extLst>
                </p:cNvPr>
                <p:cNvSpPr/>
                <p:nvPr/>
              </p:nvSpPr>
              <p:spPr>
                <a:xfrm flipH="1">
                  <a:off x="5082237" y="375064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31" name="Ellips 1430">
                  <a:extLst>
                    <a:ext uri="{FF2B5EF4-FFF2-40B4-BE49-F238E27FC236}">
                      <a16:creationId xmlns:a16="http://schemas.microsoft.com/office/drawing/2014/main" id="{74C01DCC-4FC8-064D-82BB-B7BC3F6B9BC9}"/>
                    </a:ext>
                  </a:extLst>
                </p:cNvPr>
                <p:cNvSpPr/>
                <p:nvPr/>
              </p:nvSpPr>
              <p:spPr>
                <a:xfrm flipH="1">
                  <a:off x="5082237" y="389400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32" name="Ellips 1431">
                  <a:extLst>
                    <a:ext uri="{FF2B5EF4-FFF2-40B4-BE49-F238E27FC236}">
                      <a16:creationId xmlns:a16="http://schemas.microsoft.com/office/drawing/2014/main" id="{BD9B241B-B738-C547-A0B9-A0DF575AED5B}"/>
                    </a:ext>
                  </a:extLst>
                </p:cNvPr>
                <p:cNvSpPr/>
                <p:nvPr/>
              </p:nvSpPr>
              <p:spPr>
                <a:xfrm flipH="1">
                  <a:off x="5079944" y="353560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33" name="Ellips 1432">
                  <a:extLst>
                    <a:ext uri="{FF2B5EF4-FFF2-40B4-BE49-F238E27FC236}">
                      <a16:creationId xmlns:a16="http://schemas.microsoft.com/office/drawing/2014/main" id="{40C4A781-161B-7949-858A-C93EA0E11548}"/>
                    </a:ext>
                  </a:extLst>
                </p:cNvPr>
                <p:cNvSpPr/>
                <p:nvPr/>
              </p:nvSpPr>
              <p:spPr>
                <a:xfrm flipH="1">
                  <a:off x="5079944" y="367896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34" name="Ellips 1433">
                  <a:extLst>
                    <a:ext uri="{FF2B5EF4-FFF2-40B4-BE49-F238E27FC236}">
                      <a16:creationId xmlns:a16="http://schemas.microsoft.com/office/drawing/2014/main" id="{D2A6A1B5-4BD0-6546-B651-32CA896D4965}"/>
                    </a:ext>
                  </a:extLst>
                </p:cNvPr>
                <p:cNvSpPr/>
                <p:nvPr/>
              </p:nvSpPr>
              <p:spPr>
                <a:xfrm flipH="1">
                  <a:off x="5079944" y="382232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35" name="Ellips 1434">
                  <a:extLst>
                    <a:ext uri="{FF2B5EF4-FFF2-40B4-BE49-F238E27FC236}">
                      <a16:creationId xmlns:a16="http://schemas.microsoft.com/office/drawing/2014/main" id="{B119E6A8-A872-2441-8EB3-8E33C8432A1F}"/>
                    </a:ext>
                  </a:extLst>
                </p:cNvPr>
                <p:cNvSpPr/>
                <p:nvPr/>
              </p:nvSpPr>
              <p:spPr>
                <a:xfrm flipH="1">
                  <a:off x="5079944" y="396568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36" name="Ellips 1435">
                  <a:extLst>
                    <a:ext uri="{FF2B5EF4-FFF2-40B4-BE49-F238E27FC236}">
                      <a16:creationId xmlns:a16="http://schemas.microsoft.com/office/drawing/2014/main" id="{EC27B41E-2F28-DA40-956C-887E81D780D5}"/>
                    </a:ext>
                  </a:extLst>
                </p:cNvPr>
                <p:cNvSpPr/>
                <p:nvPr/>
              </p:nvSpPr>
              <p:spPr>
                <a:xfrm flipH="1">
                  <a:off x="5018067" y="348226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37" name="Ellips 1436">
                  <a:extLst>
                    <a:ext uri="{FF2B5EF4-FFF2-40B4-BE49-F238E27FC236}">
                      <a16:creationId xmlns:a16="http://schemas.microsoft.com/office/drawing/2014/main" id="{19A1A53A-5AB9-AB46-8315-147E90FE46F6}"/>
                    </a:ext>
                  </a:extLst>
                </p:cNvPr>
                <p:cNvSpPr/>
                <p:nvPr/>
              </p:nvSpPr>
              <p:spPr>
                <a:xfrm flipH="1">
                  <a:off x="5018067" y="362562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38" name="Ellips 1437">
                  <a:extLst>
                    <a:ext uri="{FF2B5EF4-FFF2-40B4-BE49-F238E27FC236}">
                      <a16:creationId xmlns:a16="http://schemas.microsoft.com/office/drawing/2014/main" id="{D308B091-5B7B-B54E-AE64-BDBAE4215D61}"/>
                    </a:ext>
                  </a:extLst>
                </p:cNvPr>
                <p:cNvSpPr/>
                <p:nvPr/>
              </p:nvSpPr>
              <p:spPr>
                <a:xfrm flipH="1">
                  <a:off x="5018067" y="376898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39" name="Ellips 1438">
                  <a:extLst>
                    <a:ext uri="{FF2B5EF4-FFF2-40B4-BE49-F238E27FC236}">
                      <a16:creationId xmlns:a16="http://schemas.microsoft.com/office/drawing/2014/main" id="{774F6A84-51AD-5E49-B655-96B0AAEEC0A2}"/>
                    </a:ext>
                  </a:extLst>
                </p:cNvPr>
                <p:cNvSpPr/>
                <p:nvPr/>
              </p:nvSpPr>
              <p:spPr>
                <a:xfrm flipH="1">
                  <a:off x="5018067" y="391234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40" name="Ellips 1439">
                  <a:extLst>
                    <a:ext uri="{FF2B5EF4-FFF2-40B4-BE49-F238E27FC236}">
                      <a16:creationId xmlns:a16="http://schemas.microsoft.com/office/drawing/2014/main" id="{8B73C897-B136-7C4D-B873-D21C0B767680}"/>
                    </a:ext>
                  </a:extLst>
                </p:cNvPr>
                <p:cNvSpPr/>
                <p:nvPr/>
              </p:nvSpPr>
              <p:spPr>
                <a:xfrm flipH="1">
                  <a:off x="5015774" y="355394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41" name="Ellips 1440">
                  <a:extLst>
                    <a:ext uri="{FF2B5EF4-FFF2-40B4-BE49-F238E27FC236}">
                      <a16:creationId xmlns:a16="http://schemas.microsoft.com/office/drawing/2014/main" id="{C43CF29D-C5A8-024F-9CC1-249039045A21}"/>
                    </a:ext>
                  </a:extLst>
                </p:cNvPr>
                <p:cNvSpPr/>
                <p:nvPr/>
              </p:nvSpPr>
              <p:spPr>
                <a:xfrm flipH="1">
                  <a:off x="5015774" y="369730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42" name="Ellips 1441">
                  <a:extLst>
                    <a:ext uri="{FF2B5EF4-FFF2-40B4-BE49-F238E27FC236}">
                      <a16:creationId xmlns:a16="http://schemas.microsoft.com/office/drawing/2014/main" id="{7A638AAF-8766-3244-9DD3-F0E136C3AD99}"/>
                    </a:ext>
                  </a:extLst>
                </p:cNvPr>
                <p:cNvSpPr/>
                <p:nvPr/>
              </p:nvSpPr>
              <p:spPr>
                <a:xfrm flipH="1">
                  <a:off x="5015774" y="384066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43" name="Ellips 1442">
                  <a:extLst>
                    <a:ext uri="{FF2B5EF4-FFF2-40B4-BE49-F238E27FC236}">
                      <a16:creationId xmlns:a16="http://schemas.microsoft.com/office/drawing/2014/main" id="{F6D6D709-E1CF-C648-9B7F-D3D2BEB4553D}"/>
                    </a:ext>
                  </a:extLst>
                </p:cNvPr>
                <p:cNvSpPr/>
                <p:nvPr/>
              </p:nvSpPr>
              <p:spPr>
                <a:xfrm flipH="1">
                  <a:off x="5015774" y="398402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44" name="Ellips 1443">
                  <a:extLst>
                    <a:ext uri="{FF2B5EF4-FFF2-40B4-BE49-F238E27FC236}">
                      <a16:creationId xmlns:a16="http://schemas.microsoft.com/office/drawing/2014/main" id="{8550B18A-E034-7D4A-97A9-B1A7B54A575C}"/>
                    </a:ext>
                  </a:extLst>
                </p:cNvPr>
                <p:cNvSpPr/>
                <p:nvPr/>
              </p:nvSpPr>
              <p:spPr>
                <a:xfrm flipH="1">
                  <a:off x="4945878" y="347537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45" name="Ellips 1444">
                  <a:extLst>
                    <a:ext uri="{FF2B5EF4-FFF2-40B4-BE49-F238E27FC236}">
                      <a16:creationId xmlns:a16="http://schemas.microsoft.com/office/drawing/2014/main" id="{3A7E538E-E145-754E-9F67-F3A2EC6A82E6}"/>
                    </a:ext>
                  </a:extLst>
                </p:cNvPr>
                <p:cNvSpPr/>
                <p:nvPr/>
              </p:nvSpPr>
              <p:spPr>
                <a:xfrm flipH="1">
                  <a:off x="4945878" y="361873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46" name="Ellips 1445">
                  <a:extLst>
                    <a:ext uri="{FF2B5EF4-FFF2-40B4-BE49-F238E27FC236}">
                      <a16:creationId xmlns:a16="http://schemas.microsoft.com/office/drawing/2014/main" id="{B1B6FDCD-7E3A-3A4A-B8E1-02C14258DDF6}"/>
                    </a:ext>
                  </a:extLst>
                </p:cNvPr>
                <p:cNvSpPr/>
                <p:nvPr/>
              </p:nvSpPr>
              <p:spPr>
                <a:xfrm flipH="1">
                  <a:off x="4945878" y="376209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47" name="Ellips 1446">
                  <a:extLst>
                    <a:ext uri="{FF2B5EF4-FFF2-40B4-BE49-F238E27FC236}">
                      <a16:creationId xmlns:a16="http://schemas.microsoft.com/office/drawing/2014/main" id="{9E5BE6EE-ACE3-D948-8E7A-BE50F016F54F}"/>
                    </a:ext>
                  </a:extLst>
                </p:cNvPr>
                <p:cNvSpPr/>
                <p:nvPr/>
              </p:nvSpPr>
              <p:spPr>
                <a:xfrm flipH="1">
                  <a:off x="4945878" y="390545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48" name="Ellips 1447">
                  <a:extLst>
                    <a:ext uri="{FF2B5EF4-FFF2-40B4-BE49-F238E27FC236}">
                      <a16:creationId xmlns:a16="http://schemas.microsoft.com/office/drawing/2014/main" id="{FD317B79-103F-0944-B374-449E43D4F8BD}"/>
                    </a:ext>
                  </a:extLst>
                </p:cNvPr>
                <p:cNvSpPr/>
                <p:nvPr/>
              </p:nvSpPr>
              <p:spPr>
                <a:xfrm flipH="1">
                  <a:off x="4943585" y="354705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49" name="Ellips 1448">
                  <a:extLst>
                    <a:ext uri="{FF2B5EF4-FFF2-40B4-BE49-F238E27FC236}">
                      <a16:creationId xmlns:a16="http://schemas.microsoft.com/office/drawing/2014/main" id="{E913A01C-A5D9-D341-80FD-305EF32696C4}"/>
                    </a:ext>
                  </a:extLst>
                </p:cNvPr>
                <p:cNvSpPr/>
                <p:nvPr/>
              </p:nvSpPr>
              <p:spPr>
                <a:xfrm flipH="1">
                  <a:off x="4943585" y="369041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50" name="Ellips 1449">
                  <a:extLst>
                    <a:ext uri="{FF2B5EF4-FFF2-40B4-BE49-F238E27FC236}">
                      <a16:creationId xmlns:a16="http://schemas.microsoft.com/office/drawing/2014/main" id="{FEEFD6DF-CF96-9F4D-8030-85D8141798CA}"/>
                    </a:ext>
                  </a:extLst>
                </p:cNvPr>
                <p:cNvSpPr/>
                <p:nvPr/>
              </p:nvSpPr>
              <p:spPr>
                <a:xfrm flipH="1">
                  <a:off x="4943585" y="383377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51" name="Ellips 1450">
                  <a:extLst>
                    <a:ext uri="{FF2B5EF4-FFF2-40B4-BE49-F238E27FC236}">
                      <a16:creationId xmlns:a16="http://schemas.microsoft.com/office/drawing/2014/main" id="{66F54F0A-65E7-B74B-919A-5C6B0C240638}"/>
                    </a:ext>
                  </a:extLst>
                </p:cNvPr>
                <p:cNvSpPr/>
                <p:nvPr/>
              </p:nvSpPr>
              <p:spPr>
                <a:xfrm flipH="1">
                  <a:off x="4943585" y="397713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52" name="Ellips 1451">
                  <a:extLst>
                    <a:ext uri="{FF2B5EF4-FFF2-40B4-BE49-F238E27FC236}">
                      <a16:creationId xmlns:a16="http://schemas.microsoft.com/office/drawing/2014/main" id="{BE79A569-ECE4-0946-9003-40251A39664F}"/>
                    </a:ext>
                  </a:extLst>
                </p:cNvPr>
                <p:cNvSpPr/>
                <p:nvPr/>
              </p:nvSpPr>
              <p:spPr>
                <a:xfrm flipH="1">
                  <a:off x="4875482" y="346622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53" name="Ellips 1452">
                  <a:extLst>
                    <a:ext uri="{FF2B5EF4-FFF2-40B4-BE49-F238E27FC236}">
                      <a16:creationId xmlns:a16="http://schemas.microsoft.com/office/drawing/2014/main" id="{314CF8D3-3DC2-0D4B-92EB-732D9E386D5D}"/>
                    </a:ext>
                  </a:extLst>
                </p:cNvPr>
                <p:cNvSpPr/>
                <p:nvPr/>
              </p:nvSpPr>
              <p:spPr>
                <a:xfrm flipH="1">
                  <a:off x="4875482" y="360958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54" name="Ellips 1453">
                  <a:extLst>
                    <a:ext uri="{FF2B5EF4-FFF2-40B4-BE49-F238E27FC236}">
                      <a16:creationId xmlns:a16="http://schemas.microsoft.com/office/drawing/2014/main" id="{8A02E5FE-3560-EA4D-BEB1-578D5E4A293D}"/>
                    </a:ext>
                  </a:extLst>
                </p:cNvPr>
                <p:cNvSpPr/>
                <p:nvPr/>
              </p:nvSpPr>
              <p:spPr>
                <a:xfrm flipH="1">
                  <a:off x="4875482" y="375294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55" name="Ellips 1454">
                  <a:extLst>
                    <a:ext uri="{FF2B5EF4-FFF2-40B4-BE49-F238E27FC236}">
                      <a16:creationId xmlns:a16="http://schemas.microsoft.com/office/drawing/2014/main" id="{A5F70B6E-0434-B648-8163-DF8667BD5155}"/>
                    </a:ext>
                  </a:extLst>
                </p:cNvPr>
                <p:cNvSpPr/>
                <p:nvPr/>
              </p:nvSpPr>
              <p:spPr>
                <a:xfrm flipH="1">
                  <a:off x="4875482" y="389630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56" name="Ellips 1455">
                  <a:extLst>
                    <a:ext uri="{FF2B5EF4-FFF2-40B4-BE49-F238E27FC236}">
                      <a16:creationId xmlns:a16="http://schemas.microsoft.com/office/drawing/2014/main" id="{234E1900-1CDC-EB4E-8F3D-741FC52E11E5}"/>
                    </a:ext>
                  </a:extLst>
                </p:cNvPr>
                <p:cNvSpPr/>
                <p:nvPr/>
              </p:nvSpPr>
              <p:spPr>
                <a:xfrm flipH="1">
                  <a:off x="4873189" y="353790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57" name="Ellips 1456">
                  <a:extLst>
                    <a:ext uri="{FF2B5EF4-FFF2-40B4-BE49-F238E27FC236}">
                      <a16:creationId xmlns:a16="http://schemas.microsoft.com/office/drawing/2014/main" id="{26C77869-1177-5245-AEA3-BDDEADC04CFD}"/>
                    </a:ext>
                  </a:extLst>
                </p:cNvPr>
                <p:cNvSpPr/>
                <p:nvPr/>
              </p:nvSpPr>
              <p:spPr>
                <a:xfrm flipH="1">
                  <a:off x="4873189" y="368126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58" name="Ellips 1457">
                  <a:extLst>
                    <a:ext uri="{FF2B5EF4-FFF2-40B4-BE49-F238E27FC236}">
                      <a16:creationId xmlns:a16="http://schemas.microsoft.com/office/drawing/2014/main" id="{42BC8487-502F-F848-A321-83DE7D406735}"/>
                    </a:ext>
                  </a:extLst>
                </p:cNvPr>
                <p:cNvSpPr/>
                <p:nvPr/>
              </p:nvSpPr>
              <p:spPr>
                <a:xfrm flipH="1">
                  <a:off x="4873189" y="382462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59" name="Ellips 1458">
                  <a:extLst>
                    <a:ext uri="{FF2B5EF4-FFF2-40B4-BE49-F238E27FC236}">
                      <a16:creationId xmlns:a16="http://schemas.microsoft.com/office/drawing/2014/main" id="{CCA54489-B37B-0A44-8703-920A12D5DA30}"/>
                    </a:ext>
                  </a:extLst>
                </p:cNvPr>
                <p:cNvSpPr/>
                <p:nvPr/>
              </p:nvSpPr>
              <p:spPr>
                <a:xfrm flipH="1">
                  <a:off x="4873189" y="396798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60" name="Ellips 1459">
                  <a:extLst>
                    <a:ext uri="{FF2B5EF4-FFF2-40B4-BE49-F238E27FC236}">
                      <a16:creationId xmlns:a16="http://schemas.microsoft.com/office/drawing/2014/main" id="{C06176BD-2A09-F141-BE43-02D7D3BFF119}"/>
                    </a:ext>
                  </a:extLst>
                </p:cNvPr>
                <p:cNvSpPr/>
                <p:nvPr/>
              </p:nvSpPr>
              <p:spPr>
                <a:xfrm flipH="1">
                  <a:off x="4811312" y="348455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61" name="Ellips 1460">
                  <a:extLst>
                    <a:ext uri="{FF2B5EF4-FFF2-40B4-BE49-F238E27FC236}">
                      <a16:creationId xmlns:a16="http://schemas.microsoft.com/office/drawing/2014/main" id="{EBD47385-E0E6-ED49-A4D4-B6F86586B4AC}"/>
                    </a:ext>
                  </a:extLst>
                </p:cNvPr>
                <p:cNvSpPr/>
                <p:nvPr/>
              </p:nvSpPr>
              <p:spPr>
                <a:xfrm flipH="1">
                  <a:off x="4811312" y="362791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62" name="Ellips 1461">
                  <a:extLst>
                    <a:ext uri="{FF2B5EF4-FFF2-40B4-BE49-F238E27FC236}">
                      <a16:creationId xmlns:a16="http://schemas.microsoft.com/office/drawing/2014/main" id="{FD55B6EB-10EA-5143-AD0A-D74F6D57B1A2}"/>
                    </a:ext>
                  </a:extLst>
                </p:cNvPr>
                <p:cNvSpPr/>
                <p:nvPr/>
              </p:nvSpPr>
              <p:spPr>
                <a:xfrm flipH="1">
                  <a:off x="4811312" y="377127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63" name="Ellips 1462">
                  <a:extLst>
                    <a:ext uri="{FF2B5EF4-FFF2-40B4-BE49-F238E27FC236}">
                      <a16:creationId xmlns:a16="http://schemas.microsoft.com/office/drawing/2014/main" id="{70E536A2-151A-4642-9D2B-89CE75A277C2}"/>
                    </a:ext>
                  </a:extLst>
                </p:cNvPr>
                <p:cNvSpPr/>
                <p:nvPr/>
              </p:nvSpPr>
              <p:spPr>
                <a:xfrm flipH="1">
                  <a:off x="4811312" y="391463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64" name="Ellips 1463">
                  <a:extLst>
                    <a:ext uri="{FF2B5EF4-FFF2-40B4-BE49-F238E27FC236}">
                      <a16:creationId xmlns:a16="http://schemas.microsoft.com/office/drawing/2014/main" id="{517A8521-FE17-E14C-85E0-53BC7DB8BE59}"/>
                    </a:ext>
                  </a:extLst>
                </p:cNvPr>
                <p:cNvSpPr/>
                <p:nvPr/>
              </p:nvSpPr>
              <p:spPr>
                <a:xfrm flipH="1">
                  <a:off x="4809019" y="355623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65" name="Ellips 1464">
                  <a:extLst>
                    <a:ext uri="{FF2B5EF4-FFF2-40B4-BE49-F238E27FC236}">
                      <a16:creationId xmlns:a16="http://schemas.microsoft.com/office/drawing/2014/main" id="{1BF53234-8EC4-414A-8392-AFCF96944F13}"/>
                    </a:ext>
                  </a:extLst>
                </p:cNvPr>
                <p:cNvSpPr/>
                <p:nvPr/>
              </p:nvSpPr>
              <p:spPr>
                <a:xfrm flipH="1">
                  <a:off x="4809019" y="369959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66" name="Ellips 1465">
                  <a:extLst>
                    <a:ext uri="{FF2B5EF4-FFF2-40B4-BE49-F238E27FC236}">
                      <a16:creationId xmlns:a16="http://schemas.microsoft.com/office/drawing/2014/main" id="{C0EF7632-BC06-2D46-9F2A-E465FAD68AE1}"/>
                    </a:ext>
                  </a:extLst>
                </p:cNvPr>
                <p:cNvSpPr/>
                <p:nvPr/>
              </p:nvSpPr>
              <p:spPr>
                <a:xfrm flipH="1">
                  <a:off x="4809019" y="384295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67" name="Ellips 1466">
                  <a:extLst>
                    <a:ext uri="{FF2B5EF4-FFF2-40B4-BE49-F238E27FC236}">
                      <a16:creationId xmlns:a16="http://schemas.microsoft.com/office/drawing/2014/main" id="{9E965AF9-D682-7944-B20D-DBB4900FA573}"/>
                    </a:ext>
                  </a:extLst>
                </p:cNvPr>
                <p:cNvSpPr/>
                <p:nvPr/>
              </p:nvSpPr>
              <p:spPr>
                <a:xfrm flipH="1">
                  <a:off x="4809019" y="398631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68" name="Ellips 1467">
                  <a:extLst>
                    <a:ext uri="{FF2B5EF4-FFF2-40B4-BE49-F238E27FC236}">
                      <a16:creationId xmlns:a16="http://schemas.microsoft.com/office/drawing/2014/main" id="{4D975A10-36FF-804B-8B3D-029F45F9908C}"/>
                    </a:ext>
                  </a:extLst>
                </p:cNvPr>
                <p:cNvSpPr/>
                <p:nvPr/>
              </p:nvSpPr>
              <p:spPr>
                <a:xfrm flipH="1">
                  <a:off x="4739123" y="347767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69" name="Ellips 1468">
                  <a:extLst>
                    <a:ext uri="{FF2B5EF4-FFF2-40B4-BE49-F238E27FC236}">
                      <a16:creationId xmlns:a16="http://schemas.microsoft.com/office/drawing/2014/main" id="{D141C101-BF40-3149-A3AD-0FBFB95951A8}"/>
                    </a:ext>
                  </a:extLst>
                </p:cNvPr>
                <p:cNvSpPr/>
                <p:nvPr/>
              </p:nvSpPr>
              <p:spPr>
                <a:xfrm flipH="1">
                  <a:off x="4739123" y="362103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70" name="Ellips 1469">
                  <a:extLst>
                    <a:ext uri="{FF2B5EF4-FFF2-40B4-BE49-F238E27FC236}">
                      <a16:creationId xmlns:a16="http://schemas.microsoft.com/office/drawing/2014/main" id="{0682C1EB-C196-0243-9917-B4414C5B3CBD}"/>
                    </a:ext>
                  </a:extLst>
                </p:cNvPr>
                <p:cNvSpPr/>
                <p:nvPr/>
              </p:nvSpPr>
              <p:spPr>
                <a:xfrm flipH="1">
                  <a:off x="4739123" y="376439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71" name="Ellips 1470">
                  <a:extLst>
                    <a:ext uri="{FF2B5EF4-FFF2-40B4-BE49-F238E27FC236}">
                      <a16:creationId xmlns:a16="http://schemas.microsoft.com/office/drawing/2014/main" id="{0B3EE975-5E9B-9644-83BC-7BDF1626D3B9}"/>
                    </a:ext>
                  </a:extLst>
                </p:cNvPr>
                <p:cNvSpPr/>
                <p:nvPr/>
              </p:nvSpPr>
              <p:spPr>
                <a:xfrm flipH="1">
                  <a:off x="4739123" y="390775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72" name="Ellips 1471">
                  <a:extLst>
                    <a:ext uri="{FF2B5EF4-FFF2-40B4-BE49-F238E27FC236}">
                      <a16:creationId xmlns:a16="http://schemas.microsoft.com/office/drawing/2014/main" id="{C47B33BC-C95D-1041-95C0-4848D5BC66C0}"/>
                    </a:ext>
                  </a:extLst>
                </p:cNvPr>
                <p:cNvSpPr/>
                <p:nvPr/>
              </p:nvSpPr>
              <p:spPr>
                <a:xfrm flipH="1">
                  <a:off x="4736830" y="354935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73" name="Ellips 1472">
                  <a:extLst>
                    <a:ext uri="{FF2B5EF4-FFF2-40B4-BE49-F238E27FC236}">
                      <a16:creationId xmlns:a16="http://schemas.microsoft.com/office/drawing/2014/main" id="{41763CF0-327A-B74C-A280-4C42A1BAFAB3}"/>
                    </a:ext>
                  </a:extLst>
                </p:cNvPr>
                <p:cNvSpPr/>
                <p:nvPr/>
              </p:nvSpPr>
              <p:spPr>
                <a:xfrm flipH="1">
                  <a:off x="4736830" y="369271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74" name="Ellips 1473">
                  <a:extLst>
                    <a:ext uri="{FF2B5EF4-FFF2-40B4-BE49-F238E27FC236}">
                      <a16:creationId xmlns:a16="http://schemas.microsoft.com/office/drawing/2014/main" id="{5CD04925-170B-A343-88CD-522B81801933}"/>
                    </a:ext>
                  </a:extLst>
                </p:cNvPr>
                <p:cNvSpPr/>
                <p:nvPr/>
              </p:nvSpPr>
              <p:spPr>
                <a:xfrm flipH="1">
                  <a:off x="4736830" y="383607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75" name="Ellips 1474">
                  <a:extLst>
                    <a:ext uri="{FF2B5EF4-FFF2-40B4-BE49-F238E27FC236}">
                      <a16:creationId xmlns:a16="http://schemas.microsoft.com/office/drawing/2014/main" id="{D828485E-37AF-2C4A-A3E7-19BC30DEF2D6}"/>
                    </a:ext>
                  </a:extLst>
                </p:cNvPr>
                <p:cNvSpPr/>
                <p:nvPr/>
              </p:nvSpPr>
              <p:spPr>
                <a:xfrm flipH="1">
                  <a:off x="4736830" y="3979431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76" name="Ellips 1475">
                  <a:extLst>
                    <a:ext uri="{FF2B5EF4-FFF2-40B4-BE49-F238E27FC236}">
                      <a16:creationId xmlns:a16="http://schemas.microsoft.com/office/drawing/2014/main" id="{591024E9-ECD3-2D46-8022-797E56A3EFE2}"/>
                    </a:ext>
                  </a:extLst>
                </p:cNvPr>
                <p:cNvSpPr/>
                <p:nvPr/>
              </p:nvSpPr>
              <p:spPr>
                <a:xfrm flipH="1">
                  <a:off x="4673798" y="346392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77" name="Ellips 1476">
                  <a:extLst>
                    <a:ext uri="{FF2B5EF4-FFF2-40B4-BE49-F238E27FC236}">
                      <a16:creationId xmlns:a16="http://schemas.microsoft.com/office/drawing/2014/main" id="{22743B9E-DE57-2C48-BC1D-E48E508C3269}"/>
                    </a:ext>
                  </a:extLst>
                </p:cNvPr>
                <p:cNvSpPr/>
                <p:nvPr/>
              </p:nvSpPr>
              <p:spPr>
                <a:xfrm flipH="1">
                  <a:off x="4673798" y="360728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78" name="Ellips 1477">
                  <a:extLst>
                    <a:ext uri="{FF2B5EF4-FFF2-40B4-BE49-F238E27FC236}">
                      <a16:creationId xmlns:a16="http://schemas.microsoft.com/office/drawing/2014/main" id="{C443BABB-7645-814F-A914-F4B8ABA85A7B}"/>
                    </a:ext>
                  </a:extLst>
                </p:cNvPr>
                <p:cNvSpPr/>
                <p:nvPr/>
              </p:nvSpPr>
              <p:spPr>
                <a:xfrm flipH="1">
                  <a:off x="4673798" y="375064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79" name="Ellips 1478">
                  <a:extLst>
                    <a:ext uri="{FF2B5EF4-FFF2-40B4-BE49-F238E27FC236}">
                      <a16:creationId xmlns:a16="http://schemas.microsoft.com/office/drawing/2014/main" id="{7E9A39E4-4876-0C43-945E-E9D2BA8E5D21}"/>
                    </a:ext>
                  </a:extLst>
                </p:cNvPr>
                <p:cNvSpPr/>
                <p:nvPr/>
              </p:nvSpPr>
              <p:spPr>
                <a:xfrm flipH="1">
                  <a:off x="4673798" y="389400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80" name="Ellips 1479">
                  <a:extLst>
                    <a:ext uri="{FF2B5EF4-FFF2-40B4-BE49-F238E27FC236}">
                      <a16:creationId xmlns:a16="http://schemas.microsoft.com/office/drawing/2014/main" id="{34B7CA89-F35E-7746-8700-F866B0E17688}"/>
                    </a:ext>
                  </a:extLst>
                </p:cNvPr>
                <p:cNvSpPr/>
                <p:nvPr/>
              </p:nvSpPr>
              <p:spPr>
                <a:xfrm flipH="1">
                  <a:off x="4671505" y="353560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81" name="Ellips 1480">
                  <a:extLst>
                    <a:ext uri="{FF2B5EF4-FFF2-40B4-BE49-F238E27FC236}">
                      <a16:creationId xmlns:a16="http://schemas.microsoft.com/office/drawing/2014/main" id="{575C2E4D-9409-4543-BC95-116E86AA5295}"/>
                    </a:ext>
                  </a:extLst>
                </p:cNvPr>
                <p:cNvSpPr/>
                <p:nvPr/>
              </p:nvSpPr>
              <p:spPr>
                <a:xfrm flipH="1">
                  <a:off x="4671505" y="367896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82" name="Ellips 1481">
                  <a:extLst>
                    <a:ext uri="{FF2B5EF4-FFF2-40B4-BE49-F238E27FC236}">
                      <a16:creationId xmlns:a16="http://schemas.microsoft.com/office/drawing/2014/main" id="{BC169A6B-FF53-C244-8F4A-3E43D9AB9CD9}"/>
                    </a:ext>
                  </a:extLst>
                </p:cNvPr>
                <p:cNvSpPr/>
                <p:nvPr/>
              </p:nvSpPr>
              <p:spPr>
                <a:xfrm flipH="1">
                  <a:off x="4671505" y="382232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83" name="Ellips 1482">
                  <a:extLst>
                    <a:ext uri="{FF2B5EF4-FFF2-40B4-BE49-F238E27FC236}">
                      <a16:creationId xmlns:a16="http://schemas.microsoft.com/office/drawing/2014/main" id="{4BBE24F2-A54E-544D-B205-73EB01E753CC}"/>
                    </a:ext>
                  </a:extLst>
                </p:cNvPr>
                <p:cNvSpPr/>
                <p:nvPr/>
              </p:nvSpPr>
              <p:spPr>
                <a:xfrm flipH="1">
                  <a:off x="4671505" y="396568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84" name="Ellips 1483">
                  <a:extLst>
                    <a:ext uri="{FF2B5EF4-FFF2-40B4-BE49-F238E27FC236}">
                      <a16:creationId xmlns:a16="http://schemas.microsoft.com/office/drawing/2014/main" id="{149E5F8C-13CA-D842-BF67-0399B1EB83C2}"/>
                    </a:ext>
                  </a:extLst>
                </p:cNvPr>
                <p:cNvSpPr/>
                <p:nvPr/>
              </p:nvSpPr>
              <p:spPr>
                <a:xfrm flipH="1">
                  <a:off x="4609628" y="348226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85" name="Ellips 1484">
                  <a:extLst>
                    <a:ext uri="{FF2B5EF4-FFF2-40B4-BE49-F238E27FC236}">
                      <a16:creationId xmlns:a16="http://schemas.microsoft.com/office/drawing/2014/main" id="{5BBAEAD8-F6EB-324C-A6FB-CC41F71BAF67}"/>
                    </a:ext>
                  </a:extLst>
                </p:cNvPr>
                <p:cNvSpPr/>
                <p:nvPr/>
              </p:nvSpPr>
              <p:spPr>
                <a:xfrm flipH="1">
                  <a:off x="4609628" y="362562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86" name="Ellips 1485">
                  <a:extLst>
                    <a:ext uri="{FF2B5EF4-FFF2-40B4-BE49-F238E27FC236}">
                      <a16:creationId xmlns:a16="http://schemas.microsoft.com/office/drawing/2014/main" id="{9A488E5C-0B68-2D48-A1E5-C5082F39B811}"/>
                    </a:ext>
                  </a:extLst>
                </p:cNvPr>
                <p:cNvSpPr/>
                <p:nvPr/>
              </p:nvSpPr>
              <p:spPr>
                <a:xfrm flipH="1">
                  <a:off x="4609628" y="376898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87" name="Ellips 1486">
                  <a:extLst>
                    <a:ext uri="{FF2B5EF4-FFF2-40B4-BE49-F238E27FC236}">
                      <a16:creationId xmlns:a16="http://schemas.microsoft.com/office/drawing/2014/main" id="{B46124EF-ABA7-6749-812E-BA847B53CC3A}"/>
                    </a:ext>
                  </a:extLst>
                </p:cNvPr>
                <p:cNvSpPr/>
                <p:nvPr/>
              </p:nvSpPr>
              <p:spPr>
                <a:xfrm flipH="1">
                  <a:off x="4609628" y="391234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88" name="Ellips 1487">
                  <a:extLst>
                    <a:ext uri="{FF2B5EF4-FFF2-40B4-BE49-F238E27FC236}">
                      <a16:creationId xmlns:a16="http://schemas.microsoft.com/office/drawing/2014/main" id="{6F742A8E-87E4-524D-A3A4-EBFC7187386E}"/>
                    </a:ext>
                  </a:extLst>
                </p:cNvPr>
                <p:cNvSpPr/>
                <p:nvPr/>
              </p:nvSpPr>
              <p:spPr>
                <a:xfrm flipH="1">
                  <a:off x="4607335" y="355394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89" name="Ellips 1488">
                  <a:extLst>
                    <a:ext uri="{FF2B5EF4-FFF2-40B4-BE49-F238E27FC236}">
                      <a16:creationId xmlns:a16="http://schemas.microsoft.com/office/drawing/2014/main" id="{AB708888-556B-AB48-B277-2BCD800E7692}"/>
                    </a:ext>
                  </a:extLst>
                </p:cNvPr>
                <p:cNvSpPr/>
                <p:nvPr/>
              </p:nvSpPr>
              <p:spPr>
                <a:xfrm flipH="1">
                  <a:off x="4607335" y="369730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90" name="Ellips 1489">
                  <a:extLst>
                    <a:ext uri="{FF2B5EF4-FFF2-40B4-BE49-F238E27FC236}">
                      <a16:creationId xmlns:a16="http://schemas.microsoft.com/office/drawing/2014/main" id="{42A06D55-484A-0A4B-B8E8-B4C5AD09CF65}"/>
                    </a:ext>
                  </a:extLst>
                </p:cNvPr>
                <p:cNvSpPr/>
                <p:nvPr/>
              </p:nvSpPr>
              <p:spPr>
                <a:xfrm flipH="1">
                  <a:off x="4607335" y="384066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91" name="Ellips 1490">
                  <a:extLst>
                    <a:ext uri="{FF2B5EF4-FFF2-40B4-BE49-F238E27FC236}">
                      <a16:creationId xmlns:a16="http://schemas.microsoft.com/office/drawing/2014/main" id="{82EA6F60-97F1-B141-8280-79D43D242155}"/>
                    </a:ext>
                  </a:extLst>
                </p:cNvPr>
                <p:cNvSpPr/>
                <p:nvPr/>
              </p:nvSpPr>
              <p:spPr>
                <a:xfrm flipH="1">
                  <a:off x="4607335" y="398402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92" name="Ellips 1491">
                  <a:extLst>
                    <a:ext uri="{FF2B5EF4-FFF2-40B4-BE49-F238E27FC236}">
                      <a16:creationId xmlns:a16="http://schemas.microsoft.com/office/drawing/2014/main" id="{33D23703-B620-CD47-97C7-0073003F6553}"/>
                    </a:ext>
                  </a:extLst>
                </p:cNvPr>
                <p:cNvSpPr/>
                <p:nvPr/>
              </p:nvSpPr>
              <p:spPr>
                <a:xfrm flipH="1">
                  <a:off x="4537439" y="347537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93" name="Ellips 1492">
                  <a:extLst>
                    <a:ext uri="{FF2B5EF4-FFF2-40B4-BE49-F238E27FC236}">
                      <a16:creationId xmlns:a16="http://schemas.microsoft.com/office/drawing/2014/main" id="{BB30EB4B-0204-7F4B-BD46-BE427BE87A6F}"/>
                    </a:ext>
                  </a:extLst>
                </p:cNvPr>
                <p:cNvSpPr/>
                <p:nvPr/>
              </p:nvSpPr>
              <p:spPr>
                <a:xfrm flipH="1">
                  <a:off x="4537439" y="361873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94" name="Ellips 1493">
                  <a:extLst>
                    <a:ext uri="{FF2B5EF4-FFF2-40B4-BE49-F238E27FC236}">
                      <a16:creationId xmlns:a16="http://schemas.microsoft.com/office/drawing/2014/main" id="{156AFE4B-E8F2-9E42-94F1-FC9DF7E5218F}"/>
                    </a:ext>
                  </a:extLst>
                </p:cNvPr>
                <p:cNvSpPr/>
                <p:nvPr/>
              </p:nvSpPr>
              <p:spPr>
                <a:xfrm flipH="1">
                  <a:off x="4537439" y="376209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95" name="Ellips 1494">
                  <a:extLst>
                    <a:ext uri="{FF2B5EF4-FFF2-40B4-BE49-F238E27FC236}">
                      <a16:creationId xmlns:a16="http://schemas.microsoft.com/office/drawing/2014/main" id="{7A4ACE03-1432-3948-AAE2-49FAA15CC647}"/>
                    </a:ext>
                  </a:extLst>
                </p:cNvPr>
                <p:cNvSpPr/>
                <p:nvPr/>
              </p:nvSpPr>
              <p:spPr>
                <a:xfrm flipH="1">
                  <a:off x="4537439" y="390545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96" name="Ellips 1495">
                  <a:extLst>
                    <a:ext uri="{FF2B5EF4-FFF2-40B4-BE49-F238E27FC236}">
                      <a16:creationId xmlns:a16="http://schemas.microsoft.com/office/drawing/2014/main" id="{B33E88B1-90DE-A744-86A2-75DB5849C3DB}"/>
                    </a:ext>
                  </a:extLst>
                </p:cNvPr>
                <p:cNvSpPr/>
                <p:nvPr/>
              </p:nvSpPr>
              <p:spPr>
                <a:xfrm flipH="1">
                  <a:off x="4535146" y="354705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97" name="Ellips 1496">
                  <a:extLst>
                    <a:ext uri="{FF2B5EF4-FFF2-40B4-BE49-F238E27FC236}">
                      <a16:creationId xmlns:a16="http://schemas.microsoft.com/office/drawing/2014/main" id="{B4AEA139-A121-F54C-B579-33341502D5F3}"/>
                    </a:ext>
                  </a:extLst>
                </p:cNvPr>
                <p:cNvSpPr/>
                <p:nvPr/>
              </p:nvSpPr>
              <p:spPr>
                <a:xfrm flipH="1">
                  <a:off x="4535146" y="369041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98" name="Ellips 1497">
                  <a:extLst>
                    <a:ext uri="{FF2B5EF4-FFF2-40B4-BE49-F238E27FC236}">
                      <a16:creationId xmlns:a16="http://schemas.microsoft.com/office/drawing/2014/main" id="{78CBDC99-A782-6548-9BDC-AEF0A23E0CE2}"/>
                    </a:ext>
                  </a:extLst>
                </p:cNvPr>
                <p:cNvSpPr/>
                <p:nvPr/>
              </p:nvSpPr>
              <p:spPr>
                <a:xfrm flipH="1">
                  <a:off x="4535146" y="383377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499" name="Ellips 1498">
                  <a:extLst>
                    <a:ext uri="{FF2B5EF4-FFF2-40B4-BE49-F238E27FC236}">
                      <a16:creationId xmlns:a16="http://schemas.microsoft.com/office/drawing/2014/main" id="{9D79706E-EE52-A54C-88EE-9C6319627228}"/>
                    </a:ext>
                  </a:extLst>
                </p:cNvPr>
                <p:cNvSpPr/>
                <p:nvPr/>
              </p:nvSpPr>
              <p:spPr>
                <a:xfrm flipH="1">
                  <a:off x="4535146" y="3977137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00" name="Ellips 1499">
                  <a:extLst>
                    <a:ext uri="{FF2B5EF4-FFF2-40B4-BE49-F238E27FC236}">
                      <a16:creationId xmlns:a16="http://schemas.microsoft.com/office/drawing/2014/main" id="{F654D512-15AC-8644-AEF7-2F6684F91D95}"/>
                    </a:ext>
                  </a:extLst>
                </p:cNvPr>
                <p:cNvSpPr/>
                <p:nvPr/>
              </p:nvSpPr>
              <p:spPr>
                <a:xfrm flipH="1">
                  <a:off x="4474374" y="346391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01" name="Ellips 1500">
                  <a:extLst>
                    <a:ext uri="{FF2B5EF4-FFF2-40B4-BE49-F238E27FC236}">
                      <a16:creationId xmlns:a16="http://schemas.microsoft.com/office/drawing/2014/main" id="{CBC537FD-29A5-C54E-B1E8-CD51CD1E903E}"/>
                    </a:ext>
                  </a:extLst>
                </p:cNvPr>
                <p:cNvSpPr/>
                <p:nvPr/>
              </p:nvSpPr>
              <p:spPr>
                <a:xfrm flipH="1">
                  <a:off x="4474374" y="360727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02" name="Ellips 1501">
                  <a:extLst>
                    <a:ext uri="{FF2B5EF4-FFF2-40B4-BE49-F238E27FC236}">
                      <a16:creationId xmlns:a16="http://schemas.microsoft.com/office/drawing/2014/main" id="{264535F7-2525-C74F-8D8F-F7ACDFE3408F}"/>
                    </a:ext>
                  </a:extLst>
                </p:cNvPr>
                <p:cNvSpPr/>
                <p:nvPr/>
              </p:nvSpPr>
              <p:spPr>
                <a:xfrm flipH="1">
                  <a:off x="4474374" y="375063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03" name="Ellips 1502">
                  <a:extLst>
                    <a:ext uri="{FF2B5EF4-FFF2-40B4-BE49-F238E27FC236}">
                      <a16:creationId xmlns:a16="http://schemas.microsoft.com/office/drawing/2014/main" id="{45310C38-CB9E-C041-8EE7-5441C19EF071}"/>
                    </a:ext>
                  </a:extLst>
                </p:cNvPr>
                <p:cNvSpPr/>
                <p:nvPr/>
              </p:nvSpPr>
              <p:spPr>
                <a:xfrm flipH="1">
                  <a:off x="4474374" y="389399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04" name="Ellips 1503">
                  <a:extLst>
                    <a:ext uri="{FF2B5EF4-FFF2-40B4-BE49-F238E27FC236}">
                      <a16:creationId xmlns:a16="http://schemas.microsoft.com/office/drawing/2014/main" id="{2BCABADE-EB9F-F843-957F-2AA6D59867C2}"/>
                    </a:ext>
                  </a:extLst>
                </p:cNvPr>
                <p:cNvSpPr/>
                <p:nvPr/>
              </p:nvSpPr>
              <p:spPr>
                <a:xfrm flipH="1">
                  <a:off x="4472081" y="353559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05" name="Ellips 1504">
                  <a:extLst>
                    <a:ext uri="{FF2B5EF4-FFF2-40B4-BE49-F238E27FC236}">
                      <a16:creationId xmlns:a16="http://schemas.microsoft.com/office/drawing/2014/main" id="{316C458D-47E5-584C-A58B-9038A6D76F1C}"/>
                    </a:ext>
                  </a:extLst>
                </p:cNvPr>
                <p:cNvSpPr/>
                <p:nvPr/>
              </p:nvSpPr>
              <p:spPr>
                <a:xfrm flipH="1">
                  <a:off x="4472081" y="367895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06" name="Ellips 1505">
                  <a:extLst>
                    <a:ext uri="{FF2B5EF4-FFF2-40B4-BE49-F238E27FC236}">
                      <a16:creationId xmlns:a16="http://schemas.microsoft.com/office/drawing/2014/main" id="{58602398-7324-3840-A80C-0E56F0F21546}"/>
                    </a:ext>
                  </a:extLst>
                </p:cNvPr>
                <p:cNvSpPr/>
                <p:nvPr/>
              </p:nvSpPr>
              <p:spPr>
                <a:xfrm flipH="1">
                  <a:off x="4472081" y="382231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07" name="Ellips 1506">
                  <a:extLst>
                    <a:ext uri="{FF2B5EF4-FFF2-40B4-BE49-F238E27FC236}">
                      <a16:creationId xmlns:a16="http://schemas.microsoft.com/office/drawing/2014/main" id="{3A80C58D-C91B-264B-ABE8-5341F55CECF3}"/>
                    </a:ext>
                  </a:extLst>
                </p:cNvPr>
                <p:cNvSpPr/>
                <p:nvPr/>
              </p:nvSpPr>
              <p:spPr>
                <a:xfrm flipH="1">
                  <a:off x="4472081" y="3965674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08" name="Ellips 1507">
                  <a:extLst>
                    <a:ext uri="{FF2B5EF4-FFF2-40B4-BE49-F238E27FC236}">
                      <a16:creationId xmlns:a16="http://schemas.microsoft.com/office/drawing/2014/main" id="{38B0D7A0-F8F9-0244-8DED-980D9CB61CC6}"/>
                    </a:ext>
                  </a:extLst>
                </p:cNvPr>
                <p:cNvSpPr/>
                <p:nvPr/>
              </p:nvSpPr>
              <p:spPr>
                <a:xfrm flipH="1">
                  <a:off x="4410204" y="348224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09" name="Ellips 1508">
                  <a:extLst>
                    <a:ext uri="{FF2B5EF4-FFF2-40B4-BE49-F238E27FC236}">
                      <a16:creationId xmlns:a16="http://schemas.microsoft.com/office/drawing/2014/main" id="{036C99EF-2B06-8343-ADF0-9D61B5342571}"/>
                    </a:ext>
                  </a:extLst>
                </p:cNvPr>
                <p:cNvSpPr/>
                <p:nvPr/>
              </p:nvSpPr>
              <p:spPr>
                <a:xfrm flipH="1">
                  <a:off x="4410204" y="362560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10" name="Ellips 1509">
                  <a:extLst>
                    <a:ext uri="{FF2B5EF4-FFF2-40B4-BE49-F238E27FC236}">
                      <a16:creationId xmlns:a16="http://schemas.microsoft.com/office/drawing/2014/main" id="{DCB24BB9-B3DB-DA45-B397-8AB26A46E0F5}"/>
                    </a:ext>
                  </a:extLst>
                </p:cNvPr>
                <p:cNvSpPr/>
                <p:nvPr/>
              </p:nvSpPr>
              <p:spPr>
                <a:xfrm flipH="1">
                  <a:off x="4410204" y="376896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11" name="Ellips 1510">
                  <a:extLst>
                    <a:ext uri="{FF2B5EF4-FFF2-40B4-BE49-F238E27FC236}">
                      <a16:creationId xmlns:a16="http://schemas.microsoft.com/office/drawing/2014/main" id="{A439C9AC-387C-944C-B1C7-376EE320E7FC}"/>
                    </a:ext>
                  </a:extLst>
                </p:cNvPr>
                <p:cNvSpPr/>
                <p:nvPr/>
              </p:nvSpPr>
              <p:spPr>
                <a:xfrm flipH="1">
                  <a:off x="4410204" y="391232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12" name="Ellips 1511">
                  <a:extLst>
                    <a:ext uri="{FF2B5EF4-FFF2-40B4-BE49-F238E27FC236}">
                      <a16:creationId xmlns:a16="http://schemas.microsoft.com/office/drawing/2014/main" id="{8B25E6C5-4BD6-9945-983C-E5523E2C2FA9}"/>
                    </a:ext>
                  </a:extLst>
                </p:cNvPr>
                <p:cNvSpPr/>
                <p:nvPr/>
              </p:nvSpPr>
              <p:spPr>
                <a:xfrm flipH="1">
                  <a:off x="4407911" y="355392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13" name="Ellips 1512">
                  <a:extLst>
                    <a:ext uri="{FF2B5EF4-FFF2-40B4-BE49-F238E27FC236}">
                      <a16:creationId xmlns:a16="http://schemas.microsoft.com/office/drawing/2014/main" id="{8A93487F-431F-324E-9237-743CE311EC70}"/>
                    </a:ext>
                  </a:extLst>
                </p:cNvPr>
                <p:cNvSpPr/>
                <p:nvPr/>
              </p:nvSpPr>
              <p:spPr>
                <a:xfrm flipH="1">
                  <a:off x="4407911" y="369728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14" name="Ellips 1513">
                  <a:extLst>
                    <a:ext uri="{FF2B5EF4-FFF2-40B4-BE49-F238E27FC236}">
                      <a16:creationId xmlns:a16="http://schemas.microsoft.com/office/drawing/2014/main" id="{67525736-B229-2448-BF39-AC86E5756CAA}"/>
                    </a:ext>
                  </a:extLst>
                </p:cNvPr>
                <p:cNvSpPr/>
                <p:nvPr/>
              </p:nvSpPr>
              <p:spPr>
                <a:xfrm flipH="1">
                  <a:off x="4407911" y="384064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15" name="Ellips 1514">
                  <a:extLst>
                    <a:ext uri="{FF2B5EF4-FFF2-40B4-BE49-F238E27FC236}">
                      <a16:creationId xmlns:a16="http://schemas.microsoft.com/office/drawing/2014/main" id="{42F5CDF8-1738-BC4E-BE1A-528BF69FDB7C}"/>
                    </a:ext>
                  </a:extLst>
                </p:cNvPr>
                <p:cNvSpPr/>
                <p:nvPr/>
              </p:nvSpPr>
              <p:spPr>
                <a:xfrm flipH="1">
                  <a:off x="4407911" y="3984006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16" name="Ellips 1515">
                  <a:extLst>
                    <a:ext uri="{FF2B5EF4-FFF2-40B4-BE49-F238E27FC236}">
                      <a16:creationId xmlns:a16="http://schemas.microsoft.com/office/drawing/2014/main" id="{D89C73E5-93E5-9246-9A59-6C0A833C3FFE}"/>
                    </a:ext>
                  </a:extLst>
                </p:cNvPr>
                <p:cNvSpPr/>
                <p:nvPr/>
              </p:nvSpPr>
              <p:spPr>
                <a:xfrm flipH="1">
                  <a:off x="4338015" y="347536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17" name="Ellips 1516">
                  <a:extLst>
                    <a:ext uri="{FF2B5EF4-FFF2-40B4-BE49-F238E27FC236}">
                      <a16:creationId xmlns:a16="http://schemas.microsoft.com/office/drawing/2014/main" id="{6CC7B941-EC79-154F-97C2-65B96939834F}"/>
                    </a:ext>
                  </a:extLst>
                </p:cNvPr>
                <p:cNvSpPr/>
                <p:nvPr/>
              </p:nvSpPr>
              <p:spPr>
                <a:xfrm flipH="1">
                  <a:off x="4338015" y="361872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18" name="Ellips 1517">
                  <a:extLst>
                    <a:ext uri="{FF2B5EF4-FFF2-40B4-BE49-F238E27FC236}">
                      <a16:creationId xmlns:a16="http://schemas.microsoft.com/office/drawing/2014/main" id="{1FBFE972-7268-3146-AAC1-D7AD98CC1C2B}"/>
                    </a:ext>
                  </a:extLst>
                </p:cNvPr>
                <p:cNvSpPr/>
                <p:nvPr/>
              </p:nvSpPr>
              <p:spPr>
                <a:xfrm flipH="1">
                  <a:off x="4338015" y="376208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19" name="Ellips 1518">
                  <a:extLst>
                    <a:ext uri="{FF2B5EF4-FFF2-40B4-BE49-F238E27FC236}">
                      <a16:creationId xmlns:a16="http://schemas.microsoft.com/office/drawing/2014/main" id="{0F3BA253-1E67-E941-8CAC-9B537ED3E46F}"/>
                    </a:ext>
                  </a:extLst>
                </p:cNvPr>
                <p:cNvSpPr/>
                <p:nvPr/>
              </p:nvSpPr>
              <p:spPr>
                <a:xfrm flipH="1">
                  <a:off x="4338015" y="390544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20" name="Ellips 1519">
                  <a:extLst>
                    <a:ext uri="{FF2B5EF4-FFF2-40B4-BE49-F238E27FC236}">
                      <a16:creationId xmlns:a16="http://schemas.microsoft.com/office/drawing/2014/main" id="{42C23DDC-0D2C-5A4F-8C3C-418FC2509006}"/>
                    </a:ext>
                  </a:extLst>
                </p:cNvPr>
                <p:cNvSpPr/>
                <p:nvPr/>
              </p:nvSpPr>
              <p:spPr>
                <a:xfrm flipH="1">
                  <a:off x="4335722" y="354704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21" name="Ellips 1520">
                  <a:extLst>
                    <a:ext uri="{FF2B5EF4-FFF2-40B4-BE49-F238E27FC236}">
                      <a16:creationId xmlns:a16="http://schemas.microsoft.com/office/drawing/2014/main" id="{8BAD0B68-C409-9044-9922-DAFF2232978B}"/>
                    </a:ext>
                  </a:extLst>
                </p:cNvPr>
                <p:cNvSpPr/>
                <p:nvPr/>
              </p:nvSpPr>
              <p:spPr>
                <a:xfrm flipH="1">
                  <a:off x="4335722" y="369040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22" name="Ellips 1521">
                  <a:extLst>
                    <a:ext uri="{FF2B5EF4-FFF2-40B4-BE49-F238E27FC236}">
                      <a16:creationId xmlns:a16="http://schemas.microsoft.com/office/drawing/2014/main" id="{9FB8BE46-2FCB-8245-94D5-3ABF3BE16CF3}"/>
                    </a:ext>
                  </a:extLst>
                </p:cNvPr>
                <p:cNvSpPr/>
                <p:nvPr/>
              </p:nvSpPr>
              <p:spPr>
                <a:xfrm flipH="1">
                  <a:off x="4335722" y="383376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23" name="Ellips 1522">
                  <a:extLst>
                    <a:ext uri="{FF2B5EF4-FFF2-40B4-BE49-F238E27FC236}">
                      <a16:creationId xmlns:a16="http://schemas.microsoft.com/office/drawing/2014/main" id="{3665AF6B-75B1-9544-B101-E48415D68F6D}"/>
                    </a:ext>
                  </a:extLst>
                </p:cNvPr>
                <p:cNvSpPr/>
                <p:nvPr/>
              </p:nvSpPr>
              <p:spPr>
                <a:xfrm flipH="1">
                  <a:off x="4335722" y="397712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24" name="Ellips 1523">
                  <a:extLst>
                    <a:ext uri="{FF2B5EF4-FFF2-40B4-BE49-F238E27FC236}">
                      <a16:creationId xmlns:a16="http://schemas.microsoft.com/office/drawing/2014/main" id="{FF9740D8-CD3F-0C47-99ED-164E9E211A62}"/>
                    </a:ext>
                  </a:extLst>
                </p:cNvPr>
                <p:cNvSpPr/>
                <p:nvPr/>
              </p:nvSpPr>
              <p:spPr>
                <a:xfrm flipH="1">
                  <a:off x="4272690" y="346162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25" name="Ellips 1524">
                  <a:extLst>
                    <a:ext uri="{FF2B5EF4-FFF2-40B4-BE49-F238E27FC236}">
                      <a16:creationId xmlns:a16="http://schemas.microsoft.com/office/drawing/2014/main" id="{5FD9D6F6-920E-C045-82C0-57395728C8A8}"/>
                    </a:ext>
                  </a:extLst>
                </p:cNvPr>
                <p:cNvSpPr/>
                <p:nvPr/>
              </p:nvSpPr>
              <p:spPr>
                <a:xfrm flipH="1">
                  <a:off x="4272690" y="360498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26" name="Ellips 1525">
                  <a:extLst>
                    <a:ext uri="{FF2B5EF4-FFF2-40B4-BE49-F238E27FC236}">
                      <a16:creationId xmlns:a16="http://schemas.microsoft.com/office/drawing/2014/main" id="{63ECF795-EDF3-B842-9DCF-478CAD560DA3}"/>
                    </a:ext>
                  </a:extLst>
                </p:cNvPr>
                <p:cNvSpPr/>
                <p:nvPr/>
              </p:nvSpPr>
              <p:spPr>
                <a:xfrm flipH="1">
                  <a:off x="4272690" y="374834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27" name="Ellips 1526">
                  <a:extLst>
                    <a:ext uri="{FF2B5EF4-FFF2-40B4-BE49-F238E27FC236}">
                      <a16:creationId xmlns:a16="http://schemas.microsoft.com/office/drawing/2014/main" id="{F8D410D0-B06F-FF4B-9090-66287DE2E934}"/>
                    </a:ext>
                  </a:extLst>
                </p:cNvPr>
                <p:cNvSpPr/>
                <p:nvPr/>
              </p:nvSpPr>
              <p:spPr>
                <a:xfrm flipH="1">
                  <a:off x="4272690" y="389170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28" name="Ellips 1527">
                  <a:extLst>
                    <a:ext uri="{FF2B5EF4-FFF2-40B4-BE49-F238E27FC236}">
                      <a16:creationId xmlns:a16="http://schemas.microsoft.com/office/drawing/2014/main" id="{7442B5D8-BDE5-3145-9EDC-2D035AD01A17}"/>
                    </a:ext>
                  </a:extLst>
                </p:cNvPr>
                <p:cNvSpPr/>
                <p:nvPr/>
              </p:nvSpPr>
              <p:spPr>
                <a:xfrm flipH="1">
                  <a:off x="4270397" y="353330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29" name="Ellips 1528">
                  <a:extLst>
                    <a:ext uri="{FF2B5EF4-FFF2-40B4-BE49-F238E27FC236}">
                      <a16:creationId xmlns:a16="http://schemas.microsoft.com/office/drawing/2014/main" id="{6737D6CC-B0B0-9A49-917E-ED6F519275D6}"/>
                    </a:ext>
                  </a:extLst>
                </p:cNvPr>
                <p:cNvSpPr/>
                <p:nvPr/>
              </p:nvSpPr>
              <p:spPr>
                <a:xfrm flipH="1">
                  <a:off x="4270397" y="367666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30" name="Ellips 1529">
                  <a:extLst>
                    <a:ext uri="{FF2B5EF4-FFF2-40B4-BE49-F238E27FC236}">
                      <a16:creationId xmlns:a16="http://schemas.microsoft.com/office/drawing/2014/main" id="{604C6497-C813-514D-A74F-B196D2E4BAA8}"/>
                    </a:ext>
                  </a:extLst>
                </p:cNvPr>
                <p:cNvSpPr/>
                <p:nvPr/>
              </p:nvSpPr>
              <p:spPr>
                <a:xfrm flipH="1">
                  <a:off x="4270397" y="382002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31" name="Ellips 1530">
                  <a:extLst>
                    <a:ext uri="{FF2B5EF4-FFF2-40B4-BE49-F238E27FC236}">
                      <a16:creationId xmlns:a16="http://schemas.microsoft.com/office/drawing/2014/main" id="{11E4F5C8-D414-6444-AD11-BB4DBA8CBF86}"/>
                    </a:ext>
                  </a:extLst>
                </p:cNvPr>
                <p:cNvSpPr/>
                <p:nvPr/>
              </p:nvSpPr>
              <p:spPr>
                <a:xfrm flipH="1">
                  <a:off x="4270397" y="396338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32" name="Ellips 1531">
                  <a:extLst>
                    <a:ext uri="{FF2B5EF4-FFF2-40B4-BE49-F238E27FC236}">
                      <a16:creationId xmlns:a16="http://schemas.microsoft.com/office/drawing/2014/main" id="{598FED0C-97B4-044B-B618-6B8AB1753F11}"/>
                    </a:ext>
                  </a:extLst>
                </p:cNvPr>
                <p:cNvSpPr/>
                <p:nvPr/>
              </p:nvSpPr>
              <p:spPr>
                <a:xfrm flipH="1">
                  <a:off x="4208520" y="347995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33" name="Ellips 1532">
                  <a:extLst>
                    <a:ext uri="{FF2B5EF4-FFF2-40B4-BE49-F238E27FC236}">
                      <a16:creationId xmlns:a16="http://schemas.microsoft.com/office/drawing/2014/main" id="{AD38449A-18F1-FA45-A1B3-9EDD2DB3F73A}"/>
                    </a:ext>
                  </a:extLst>
                </p:cNvPr>
                <p:cNvSpPr/>
                <p:nvPr/>
              </p:nvSpPr>
              <p:spPr>
                <a:xfrm flipH="1">
                  <a:off x="4208520" y="362331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34" name="Ellips 1533">
                  <a:extLst>
                    <a:ext uri="{FF2B5EF4-FFF2-40B4-BE49-F238E27FC236}">
                      <a16:creationId xmlns:a16="http://schemas.microsoft.com/office/drawing/2014/main" id="{2D9F251A-46B1-C44A-9C19-4506A97DB9E5}"/>
                    </a:ext>
                  </a:extLst>
                </p:cNvPr>
                <p:cNvSpPr/>
                <p:nvPr/>
              </p:nvSpPr>
              <p:spPr>
                <a:xfrm flipH="1">
                  <a:off x="4208520" y="376667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35" name="Ellips 1534">
                  <a:extLst>
                    <a:ext uri="{FF2B5EF4-FFF2-40B4-BE49-F238E27FC236}">
                      <a16:creationId xmlns:a16="http://schemas.microsoft.com/office/drawing/2014/main" id="{3B87B943-AF83-7944-89DE-CD36F960BBC9}"/>
                    </a:ext>
                  </a:extLst>
                </p:cNvPr>
                <p:cNvSpPr/>
                <p:nvPr/>
              </p:nvSpPr>
              <p:spPr>
                <a:xfrm flipH="1">
                  <a:off x="4208520" y="391003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36" name="Ellips 1535">
                  <a:extLst>
                    <a:ext uri="{FF2B5EF4-FFF2-40B4-BE49-F238E27FC236}">
                      <a16:creationId xmlns:a16="http://schemas.microsoft.com/office/drawing/2014/main" id="{3B4A91B2-7B85-C743-B0CC-65819377E317}"/>
                    </a:ext>
                  </a:extLst>
                </p:cNvPr>
                <p:cNvSpPr/>
                <p:nvPr/>
              </p:nvSpPr>
              <p:spPr>
                <a:xfrm flipH="1">
                  <a:off x="4206227" y="355163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37" name="Ellips 1536">
                  <a:extLst>
                    <a:ext uri="{FF2B5EF4-FFF2-40B4-BE49-F238E27FC236}">
                      <a16:creationId xmlns:a16="http://schemas.microsoft.com/office/drawing/2014/main" id="{6270CA08-ECD7-0F42-A171-A9AB9CC02A6D}"/>
                    </a:ext>
                  </a:extLst>
                </p:cNvPr>
                <p:cNvSpPr/>
                <p:nvPr/>
              </p:nvSpPr>
              <p:spPr>
                <a:xfrm flipH="1">
                  <a:off x="4206227" y="369499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38" name="Ellips 1537">
                  <a:extLst>
                    <a:ext uri="{FF2B5EF4-FFF2-40B4-BE49-F238E27FC236}">
                      <a16:creationId xmlns:a16="http://schemas.microsoft.com/office/drawing/2014/main" id="{207BF716-48B6-AB43-8AA8-96891470BD89}"/>
                    </a:ext>
                  </a:extLst>
                </p:cNvPr>
                <p:cNvSpPr/>
                <p:nvPr/>
              </p:nvSpPr>
              <p:spPr>
                <a:xfrm flipH="1">
                  <a:off x="4206227" y="383835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39" name="Ellips 1538">
                  <a:extLst>
                    <a:ext uri="{FF2B5EF4-FFF2-40B4-BE49-F238E27FC236}">
                      <a16:creationId xmlns:a16="http://schemas.microsoft.com/office/drawing/2014/main" id="{4C5EF1CB-BEF3-AA44-8032-BC312935D144}"/>
                    </a:ext>
                  </a:extLst>
                </p:cNvPr>
                <p:cNvSpPr/>
                <p:nvPr/>
              </p:nvSpPr>
              <p:spPr>
                <a:xfrm flipH="1">
                  <a:off x="4206227" y="3981712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40" name="Ellips 1539">
                  <a:extLst>
                    <a:ext uri="{FF2B5EF4-FFF2-40B4-BE49-F238E27FC236}">
                      <a16:creationId xmlns:a16="http://schemas.microsoft.com/office/drawing/2014/main" id="{4E0327CC-F6AE-7545-B3C9-B30A387D4F69}"/>
                    </a:ext>
                  </a:extLst>
                </p:cNvPr>
                <p:cNvSpPr/>
                <p:nvPr/>
              </p:nvSpPr>
              <p:spPr>
                <a:xfrm flipH="1">
                  <a:off x="4136331" y="347306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41" name="Ellips 1540">
                  <a:extLst>
                    <a:ext uri="{FF2B5EF4-FFF2-40B4-BE49-F238E27FC236}">
                      <a16:creationId xmlns:a16="http://schemas.microsoft.com/office/drawing/2014/main" id="{E59F844B-D35E-6D4E-B17F-99701575D204}"/>
                    </a:ext>
                  </a:extLst>
                </p:cNvPr>
                <p:cNvSpPr/>
                <p:nvPr/>
              </p:nvSpPr>
              <p:spPr>
                <a:xfrm flipH="1">
                  <a:off x="4136331" y="361642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42" name="Ellips 1541">
                  <a:extLst>
                    <a:ext uri="{FF2B5EF4-FFF2-40B4-BE49-F238E27FC236}">
                      <a16:creationId xmlns:a16="http://schemas.microsoft.com/office/drawing/2014/main" id="{E96C3331-F084-1644-A0A9-724E8D443F2F}"/>
                    </a:ext>
                  </a:extLst>
                </p:cNvPr>
                <p:cNvSpPr/>
                <p:nvPr/>
              </p:nvSpPr>
              <p:spPr>
                <a:xfrm flipH="1">
                  <a:off x="4136331" y="375978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43" name="Ellips 1542">
                  <a:extLst>
                    <a:ext uri="{FF2B5EF4-FFF2-40B4-BE49-F238E27FC236}">
                      <a16:creationId xmlns:a16="http://schemas.microsoft.com/office/drawing/2014/main" id="{77E171F0-FAEE-2C43-A609-DB9642DC4A96}"/>
                    </a:ext>
                  </a:extLst>
                </p:cNvPr>
                <p:cNvSpPr/>
                <p:nvPr/>
              </p:nvSpPr>
              <p:spPr>
                <a:xfrm flipH="1">
                  <a:off x="4136331" y="390314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44" name="Ellips 1543">
                  <a:extLst>
                    <a:ext uri="{FF2B5EF4-FFF2-40B4-BE49-F238E27FC236}">
                      <a16:creationId xmlns:a16="http://schemas.microsoft.com/office/drawing/2014/main" id="{5D774E68-4536-044A-A9B9-CD976112C3A9}"/>
                    </a:ext>
                  </a:extLst>
                </p:cNvPr>
                <p:cNvSpPr/>
                <p:nvPr/>
              </p:nvSpPr>
              <p:spPr>
                <a:xfrm flipH="1">
                  <a:off x="4134038" y="354474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45" name="Ellips 1544">
                  <a:extLst>
                    <a:ext uri="{FF2B5EF4-FFF2-40B4-BE49-F238E27FC236}">
                      <a16:creationId xmlns:a16="http://schemas.microsoft.com/office/drawing/2014/main" id="{355D79EC-CE1D-0C4A-BE8D-7F512AB6C8A2}"/>
                    </a:ext>
                  </a:extLst>
                </p:cNvPr>
                <p:cNvSpPr/>
                <p:nvPr/>
              </p:nvSpPr>
              <p:spPr>
                <a:xfrm flipH="1">
                  <a:off x="4134038" y="368810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46" name="Ellips 1545">
                  <a:extLst>
                    <a:ext uri="{FF2B5EF4-FFF2-40B4-BE49-F238E27FC236}">
                      <a16:creationId xmlns:a16="http://schemas.microsoft.com/office/drawing/2014/main" id="{A9A618D9-31C3-5744-A846-36E47EA23623}"/>
                    </a:ext>
                  </a:extLst>
                </p:cNvPr>
                <p:cNvSpPr/>
                <p:nvPr/>
              </p:nvSpPr>
              <p:spPr>
                <a:xfrm flipH="1">
                  <a:off x="4134038" y="383146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1547" name="Ellips 1546">
                  <a:extLst>
                    <a:ext uri="{FF2B5EF4-FFF2-40B4-BE49-F238E27FC236}">
                      <a16:creationId xmlns:a16="http://schemas.microsoft.com/office/drawing/2014/main" id="{6BC08705-48C0-D242-B9EC-0718A4C92098}"/>
                    </a:ext>
                  </a:extLst>
                </p:cNvPr>
                <p:cNvSpPr/>
                <p:nvPr/>
              </p:nvSpPr>
              <p:spPr>
                <a:xfrm flipH="1">
                  <a:off x="4134038" y="397482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grpSp>
              <p:nvGrpSpPr>
                <p:cNvPr id="1548" name="Grupp 1547">
                  <a:extLst>
                    <a:ext uri="{FF2B5EF4-FFF2-40B4-BE49-F238E27FC236}">
                      <a16:creationId xmlns:a16="http://schemas.microsoft.com/office/drawing/2014/main" id="{C381A0E8-FDD4-9E45-8FD5-FF458C3DED34}"/>
                    </a:ext>
                  </a:extLst>
                </p:cNvPr>
                <p:cNvGrpSpPr/>
                <p:nvPr/>
              </p:nvGrpSpPr>
              <p:grpSpPr>
                <a:xfrm>
                  <a:off x="4129593" y="2889339"/>
                  <a:ext cx="1593828" cy="512966"/>
                  <a:chOff x="6098215" y="3430662"/>
                  <a:chExt cx="1640298" cy="512966"/>
                </a:xfrm>
              </p:grpSpPr>
              <p:cxnSp>
                <p:nvCxnSpPr>
                  <p:cNvPr id="1549" name="Rak 1548">
                    <a:extLst>
                      <a:ext uri="{FF2B5EF4-FFF2-40B4-BE49-F238E27FC236}">
                        <a16:creationId xmlns:a16="http://schemas.microsoft.com/office/drawing/2014/main" id="{8D73BC28-01B3-454C-B855-8D3E3B5F38D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430662"/>
                    <a:ext cx="1640298" cy="0"/>
                  </a:xfrm>
                  <a:prstGeom prst="line">
                    <a:avLst/>
                  </a:prstGeom>
                  <a:ln w="254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0" name="Rak 1549">
                    <a:extLst>
                      <a:ext uri="{FF2B5EF4-FFF2-40B4-BE49-F238E27FC236}">
                        <a16:creationId xmlns:a16="http://schemas.microsoft.com/office/drawing/2014/main" id="{09A39580-029C-694F-AD52-0EEC4B8E733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503943"/>
                    <a:ext cx="1640298" cy="0"/>
                  </a:xfrm>
                  <a:prstGeom prst="line">
                    <a:avLst/>
                  </a:prstGeom>
                  <a:ln w="254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1" name="Rak 1550">
                    <a:extLst>
                      <a:ext uri="{FF2B5EF4-FFF2-40B4-BE49-F238E27FC236}">
                        <a16:creationId xmlns:a16="http://schemas.microsoft.com/office/drawing/2014/main" id="{743E4745-A040-BF49-ABD2-0191082E967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577224"/>
                    <a:ext cx="1640298" cy="0"/>
                  </a:xfrm>
                  <a:prstGeom prst="line">
                    <a:avLst/>
                  </a:prstGeom>
                  <a:ln w="254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2" name="Rak 1551">
                    <a:extLst>
                      <a:ext uri="{FF2B5EF4-FFF2-40B4-BE49-F238E27FC236}">
                        <a16:creationId xmlns:a16="http://schemas.microsoft.com/office/drawing/2014/main" id="{2AAEEDE4-C46B-004B-AC67-8AC4160A80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650505"/>
                    <a:ext cx="1640298" cy="0"/>
                  </a:xfrm>
                  <a:prstGeom prst="line">
                    <a:avLst/>
                  </a:prstGeom>
                  <a:ln w="254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3" name="Rak 1552">
                    <a:extLst>
                      <a:ext uri="{FF2B5EF4-FFF2-40B4-BE49-F238E27FC236}">
                        <a16:creationId xmlns:a16="http://schemas.microsoft.com/office/drawing/2014/main" id="{C43278BB-5F44-0043-B44E-1C09C8D922D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723786"/>
                    <a:ext cx="1640298" cy="0"/>
                  </a:xfrm>
                  <a:prstGeom prst="line">
                    <a:avLst/>
                  </a:prstGeom>
                  <a:ln w="254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4" name="Rak 1553">
                    <a:extLst>
                      <a:ext uri="{FF2B5EF4-FFF2-40B4-BE49-F238E27FC236}">
                        <a16:creationId xmlns:a16="http://schemas.microsoft.com/office/drawing/2014/main" id="{9034BAFB-FD24-8044-8F14-68066BC3C2B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797067"/>
                    <a:ext cx="1640298" cy="0"/>
                  </a:xfrm>
                  <a:prstGeom prst="line">
                    <a:avLst/>
                  </a:prstGeom>
                  <a:ln w="254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5" name="Rak 1554">
                    <a:extLst>
                      <a:ext uri="{FF2B5EF4-FFF2-40B4-BE49-F238E27FC236}">
                        <a16:creationId xmlns:a16="http://schemas.microsoft.com/office/drawing/2014/main" id="{38674EA2-A4E3-5743-A1A7-B84940F3FA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870348"/>
                    <a:ext cx="1640298" cy="0"/>
                  </a:xfrm>
                  <a:prstGeom prst="line">
                    <a:avLst/>
                  </a:prstGeom>
                  <a:ln w="254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6" name="Rak 1555">
                    <a:extLst>
                      <a:ext uri="{FF2B5EF4-FFF2-40B4-BE49-F238E27FC236}">
                        <a16:creationId xmlns:a16="http://schemas.microsoft.com/office/drawing/2014/main" id="{C7287EB7-4D4A-F745-8EEC-CB7DB4C8B92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943628"/>
                    <a:ext cx="1640298" cy="0"/>
                  </a:xfrm>
                  <a:prstGeom prst="line">
                    <a:avLst/>
                  </a:prstGeom>
                  <a:ln w="254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839" name="Frihandsfigur 838">
                <a:extLst>
                  <a:ext uri="{FF2B5EF4-FFF2-40B4-BE49-F238E27FC236}">
                    <a16:creationId xmlns:a16="http://schemas.microsoft.com/office/drawing/2014/main" id="{6BDFEAB3-9DC4-B64C-BA0B-781E3A29E751}"/>
                  </a:ext>
                </a:extLst>
              </p:cNvPr>
              <p:cNvSpPr/>
              <p:nvPr/>
            </p:nvSpPr>
            <p:spPr>
              <a:xfrm rot="576653">
                <a:off x="5049596" y="2571648"/>
                <a:ext cx="1512945" cy="205782"/>
              </a:xfrm>
              <a:custGeom>
                <a:avLst/>
                <a:gdLst>
                  <a:gd name="connsiteX0" fmla="*/ 1972 w 766689"/>
                  <a:gd name="connsiteY0" fmla="*/ 120233 h 129414"/>
                  <a:gd name="connsiteX1" fmla="*/ 136883 w 766689"/>
                  <a:gd name="connsiteY1" fmla="*/ 75262 h 129414"/>
                  <a:gd name="connsiteX2" fmla="*/ 249309 w 766689"/>
                  <a:gd name="connsiteY2" fmla="*/ 45282 h 129414"/>
                  <a:gd name="connsiteX3" fmla="*/ 436687 w 766689"/>
                  <a:gd name="connsiteY3" fmla="*/ 15301 h 129414"/>
                  <a:gd name="connsiteX4" fmla="*/ 556608 w 766689"/>
                  <a:gd name="connsiteY4" fmla="*/ 30292 h 129414"/>
                  <a:gd name="connsiteX5" fmla="*/ 766470 w 766689"/>
                  <a:gd name="connsiteY5" fmla="*/ 311 h 129414"/>
                  <a:gd name="connsiteX6" fmla="*/ 594083 w 766689"/>
                  <a:gd name="connsiteY6" fmla="*/ 52777 h 129414"/>
                  <a:gd name="connsiteX7" fmla="*/ 466667 w 766689"/>
                  <a:gd name="connsiteY7" fmla="*/ 82757 h 129414"/>
                  <a:gd name="connsiteX8" fmla="*/ 301775 w 766689"/>
                  <a:gd name="connsiteY8" fmla="*/ 97747 h 129414"/>
                  <a:gd name="connsiteX9" fmla="*/ 211834 w 766689"/>
                  <a:gd name="connsiteY9" fmla="*/ 112738 h 129414"/>
                  <a:gd name="connsiteX10" fmla="*/ 69428 w 766689"/>
                  <a:gd name="connsiteY10" fmla="*/ 127728 h 129414"/>
                  <a:gd name="connsiteX11" fmla="*/ 1972 w 766689"/>
                  <a:gd name="connsiteY11" fmla="*/ 120233 h 129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6689" h="129414">
                    <a:moveTo>
                      <a:pt x="1972" y="120233"/>
                    </a:moveTo>
                    <a:cubicBezTo>
                      <a:pt x="13214" y="111489"/>
                      <a:pt x="95660" y="87754"/>
                      <a:pt x="136883" y="75262"/>
                    </a:cubicBezTo>
                    <a:cubicBezTo>
                      <a:pt x="178106" y="62770"/>
                      <a:pt x="199342" y="55275"/>
                      <a:pt x="249309" y="45282"/>
                    </a:cubicBezTo>
                    <a:cubicBezTo>
                      <a:pt x="299276" y="35288"/>
                      <a:pt x="385471" y="17799"/>
                      <a:pt x="436687" y="15301"/>
                    </a:cubicBezTo>
                    <a:cubicBezTo>
                      <a:pt x="487903" y="12803"/>
                      <a:pt x="501644" y="32790"/>
                      <a:pt x="556608" y="30292"/>
                    </a:cubicBezTo>
                    <a:cubicBezTo>
                      <a:pt x="611572" y="27794"/>
                      <a:pt x="760224" y="-3436"/>
                      <a:pt x="766470" y="311"/>
                    </a:cubicBezTo>
                    <a:cubicBezTo>
                      <a:pt x="772716" y="4058"/>
                      <a:pt x="644050" y="39036"/>
                      <a:pt x="594083" y="52777"/>
                    </a:cubicBezTo>
                    <a:cubicBezTo>
                      <a:pt x="544116" y="66518"/>
                      <a:pt x="515385" y="75262"/>
                      <a:pt x="466667" y="82757"/>
                    </a:cubicBezTo>
                    <a:cubicBezTo>
                      <a:pt x="417949" y="90252"/>
                      <a:pt x="344247" y="92750"/>
                      <a:pt x="301775" y="97747"/>
                    </a:cubicBezTo>
                    <a:cubicBezTo>
                      <a:pt x="259303" y="102744"/>
                      <a:pt x="250559" y="107741"/>
                      <a:pt x="211834" y="112738"/>
                    </a:cubicBezTo>
                    <a:cubicBezTo>
                      <a:pt x="173110" y="117735"/>
                      <a:pt x="109402" y="123981"/>
                      <a:pt x="69428" y="127728"/>
                    </a:cubicBezTo>
                    <a:cubicBezTo>
                      <a:pt x="29454" y="131476"/>
                      <a:pt x="-9270" y="128977"/>
                      <a:pt x="1972" y="120233"/>
                    </a:cubicBezTo>
                    <a:close/>
                  </a:path>
                </a:pathLst>
              </a:custGeom>
              <a:solidFill>
                <a:schemeClr val="accent1"/>
              </a:solidFill>
              <a:scene3d>
                <a:camera prst="isometricOffAxis1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840" name="Grupp 839">
                <a:extLst>
                  <a:ext uri="{FF2B5EF4-FFF2-40B4-BE49-F238E27FC236}">
                    <a16:creationId xmlns:a16="http://schemas.microsoft.com/office/drawing/2014/main" id="{961D0943-A89F-A241-BB83-763F9C0F691E}"/>
                  </a:ext>
                </a:extLst>
              </p:cNvPr>
              <p:cNvGrpSpPr/>
              <p:nvPr/>
            </p:nvGrpSpPr>
            <p:grpSpPr>
              <a:xfrm>
                <a:off x="5142219" y="1618938"/>
                <a:ext cx="2582097" cy="2482945"/>
                <a:chOff x="5142219" y="1618938"/>
                <a:chExt cx="2582097" cy="2482945"/>
              </a:xfrm>
            </p:grpSpPr>
            <p:grpSp>
              <p:nvGrpSpPr>
                <p:cNvPr id="841" name="Grupp 840">
                  <a:extLst>
                    <a:ext uri="{FF2B5EF4-FFF2-40B4-BE49-F238E27FC236}">
                      <a16:creationId xmlns:a16="http://schemas.microsoft.com/office/drawing/2014/main" id="{ADEF2FC4-4019-404D-B356-96C1F68B1A33}"/>
                    </a:ext>
                  </a:extLst>
                </p:cNvPr>
                <p:cNvGrpSpPr/>
                <p:nvPr/>
              </p:nvGrpSpPr>
              <p:grpSpPr>
                <a:xfrm>
                  <a:off x="6127606" y="2229834"/>
                  <a:ext cx="1596710" cy="1713794"/>
                  <a:chOff x="6127606" y="2229834"/>
                  <a:chExt cx="1596710" cy="1713794"/>
                </a:xfrm>
                <a:scene3d>
                  <a:camera prst="isometricOffAxis1Right"/>
                  <a:lightRig rig="threePt" dir="t"/>
                </a:scene3d>
              </p:grpSpPr>
              <p:sp>
                <p:nvSpPr>
                  <p:cNvPr id="862" name="Ellips 861">
                    <a:extLst>
                      <a:ext uri="{FF2B5EF4-FFF2-40B4-BE49-F238E27FC236}">
                        <a16:creationId xmlns:a16="http://schemas.microsoft.com/office/drawing/2014/main" id="{127EC1CB-0A1C-3642-913A-8791B05C7B96}"/>
                      </a:ext>
                    </a:extLst>
                  </p:cNvPr>
                  <p:cNvSpPr/>
                  <p:nvPr/>
                </p:nvSpPr>
                <p:spPr>
                  <a:xfrm flipH="1">
                    <a:off x="7678597" y="279178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63" name="Ellips 862">
                    <a:extLst>
                      <a:ext uri="{FF2B5EF4-FFF2-40B4-BE49-F238E27FC236}">
                        <a16:creationId xmlns:a16="http://schemas.microsoft.com/office/drawing/2014/main" id="{68135ACF-9133-504A-B46D-3E7139E015B6}"/>
                      </a:ext>
                    </a:extLst>
                  </p:cNvPr>
                  <p:cNvSpPr/>
                  <p:nvPr/>
                </p:nvSpPr>
                <p:spPr>
                  <a:xfrm flipH="1">
                    <a:off x="7678597" y="294243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64" name="Ellips 863">
                    <a:extLst>
                      <a:ext uri="{FF2B5EF4-FFF2-40B4-BE49-F238E27FC236}">
                        <a16:creationId xmlns:a16="http://schemas.microsoft.com/office/drawing/2014/main" id="{6F0EA69A-A0CB-814A-9EFE-F36A6480F9B7}"/>
                      </a:ext>
                    </a:extLst>
                  </p:cNvPr>
                  <p:cNvSpPr/>
                  <p:nvPr/>
                </p:nvSpPr>
                <p:spPr>
                  <a:xfrm flipH="1">
                    <a:off x="7678597" y="309308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65" name="Ellips 864">
                    <a:extLst>
                      <a:ext uri="{FF2B5EF4-FFF2-40B4-BE49-F238E27FC236}">
                        <a16:creationId xmlns:a16="http://schemas.microsoft.com/office/drawing/2014/main" id="{5637E33A-9492-D646-BF4B-55746FF281F9}"/>
                      </a:ext>
                    </a:extLst>
                  </p:cNvPr>
                  <p:cNvSpPr/>
                  <p:nvPr/>
                </p:nvSpPr>
                <p:spPr>
                  <a:xfrm flipH="1">
                    <a:off x="7678597" y="324373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66" name="Ellips 865">
                    <a:extLst>
                      <a:ext uri="{FF2B5EF4-FFF2-40B4-BE49-F238E27FC236}">
                        <a16:creationId xmlns:a16="http://schemas.microsoft.com/office/drawing/2014/main" id="{9E0A8C9B-6B26-6A4B-A6B9-9A1580B2CC3B}"/>
                      </a:ext>
                    </a:extLst>
                  </p:cNvPr>
                  <p:cNvSpPr/>
                  <p:nvPr/>
                </p:nvSpPr>
                <p:spPr>
                  <a:xfrm flipH="1">
                    <a:off x="7676304" y="286710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67" name="Ellips 866">
                    <a:extLst>
                      <a:ext uri="{FF2B5EF4-FFF2-40B4-BE49-F238E27FC236}">
                        <a16:creationId xmlns:a16="http://schemas.microsoft.com/office/drawing/2014/main" id="{C99FF7CA-433F-BD4D-9E6C-0B5670DF5C71}"/>
                      </a:ext>
                    </a:extLst>
                  </p:cNvPr>
                  <p:cNvSpPr/>
                  <p:nvPr/>
                </p:nvSpPr>
                <p:spPr>
                  <a:xfrm flipH="1">
                    <a:off x="7676304" y="301776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68" name="Ellips 867">
                    <a:extLst>
                      <a:ext uri="{FF2B5EF4-FFF2-40B4-BE49-F238E27FC236}">
                        <a16:creationId xmlns:a16="http://schemas.microsoft.com/office/drawing/2014/main" id="{654209FC-4698-3748-962E-472D2C9A0FAE}"/>
                      </a:ext>
                    </a:extLst>
                  </p:cNvPr>
                  <p:cNvSpPr/>
                  <p:nvPr/>
                </p:nvSpPr>
                <p:spPr>
                  <a:xfrm flipH="1">
                    <a:off x="7676304" y="316841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69" name="Ellips 868">
                    <a:extLst>
                      <a:ext uri="{FF2B5EF4-FFF2-40B4-BE49-F238E27FC236}">
                        <a16:creationId xmlns:a16="http://schemas.microsoft.com/office/drawing/2014/main" id="{823934B7-C2B6-F140-9477-626ABFAB8304}"/>
                      </a:ext>
                    </a:extLst>
                  </p:cNvPr>
                  <p:cNvSpPr/>
                  <p:nvPr/>
                </p:nvSpPr>
                <p:spPr>
                  <a:xfrm flipH="1">
                    <a:off x="7676304" y="3319065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70" name="Ellips 869">
                    <a:extLst>
                      <a:ext uri="{FF2B5EF4-FFF2-40B4-BE49-F238E27FC236}">
                        <a16:creationId xmlns:a16="http://schemas.microsoft.com/office/drawing/2014/main" id="{C9217DF4-A174-1042-8FA1-4C80332F41B7}"/>
                      </a:ext>
                    </a:extLst>
                  </p:cNvPr>
                  <p:cNvSpPr/>
                  <p:nvPr/>
                </p:nvSpPr>
                <p:spPr>
                  <a:xfrm flipH="1">
                    <a:off x="7614427" y="281104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71" name="Ellips 870">
                    <a:extLst>
                      <a:ext uri="{FF2B5EF4-FFF2-40B4-BE49-F238E27FC236}">
                        <a16:creationId xmlns:a16="http://schemas.microsoft.com/office/drawing/2014/main" id="{5AAC9419-9CE9-F94C-8F88-9729EBD8829B}"/>
                      </a:ext>
                    </a:extLst>
                  </p:cNvPr>
                  <p:cNvSpPr/>
                  <p:nvPr/>
                </p:nvSpPr>
                <p:spPr>
                  <a:xfrm flipH="1">
                    <a:off x="7614427" y="296169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72" name="Ellips 871">
                    <a:extLst>
                      <a:ext uri="{FF2B5EF4-FFF2-40B4-BE49-F238E27FC236}">
                        <a16:creationId xmlns:a16="http://schemas.microsoft.com/office/drawing/2014/main" id="{EE8BE565-4886-454F-8DB3-BA9B6DC0EC6C}"/>
                      </a:ext>
                    </a:extLst>
                  </p:cNvPr>
                  <p:cNvSpPr/>
                  <p:nvPr/>
                </p:nvSpPr>
                <p:spPr>
                  <a:xfrm flipH="1">
                    <a:off x="7614427" y="3112351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73" name="Ellips 872">
                    <a:extLst>
                      <a:ext uri="{FF2B5EF4-FFF2-40B4-BE49-F238E27FC236}">
                        <a16:creationId xmlns:a16="http://schemas.microsoft.com/office/drawing/2014/main" id="{F5386580-A8F3-CB42-B25E-4642C3F207D0}"/>
                      </a:ext>
                    </a:extLst>
                  </p:cNvPr>
                  <p:cNvSpPr/>
                  <p:nvPr/>
                </p:nvSpPr>
                <p:spPr>
                  <a:xfrm flipH="1">
                    <a:off x="7614427" y="326300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74" name="Ellips 873">
                    <a:extLst>
                      <a:ext uri="{FF2B5EF4-FFF2-40B4-BE49-F238E27FC236}">
                        <a16:creationId xmlns:a16="http://schemas.microsoft.com/office/drawing/2014/main" id="{C3F19FA0-0605-B246-8D15-E787ECC3D798}"/>
                      </a:ext>
                    </a:extLst>
                  </p:cNvPr>
                  <p:cNvSpPr/>
                  <p:nvPr/>
                </p:nvSpPr>
                <p:spPr>
                  <a:xfrm flipH="1">
                    <a:off x="7612134" y="288637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75" name="Ellips 874">
                    <a:extLst>
                      <a:ext uri="{FF2B5EF4-FFF2-40B4-BE49-F238E27FC236}">
                        <a16:creationId xmlns:a16="http://schemas.microsoft.com/office/drawing/2014/main" id="{1B67B593-1F52-7A48-A784-6EB68988CBE4}"/>
                      </a:ext>
                    </a:extLst>
                  </p:cNvPr>
                  <p:cNvSpPr/>
                  <p:nvPr/>
                </p:nvSpPr>
                <p:spPr>
                  <a:xfrm flipH="1">
                    <a:off x="7612134" y="3037025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76" name="Ellips 875">
                    <a:extLst>
                      <a:ext uri="{FF2B5EF4-FFF2-40B4-BE49-F238E27FC236}">
                        <a16:creationId xmlns:a16="http://schemas.microsoft.com/office/drawing/2014/main" id="{D42EFE35-3B5D-1D46-A4D9-5B58665FBE48}"/>
                      </a:ext>
                    </a:extLst>
                  </p:cNvPr>
                  <p:cNvSpPr/>
                  <p:nvPr/>
                </p:nvSpPr>
                <p:spPr>
                  <a:xfrm flipH="1">
                    <a:off x="7612134" y="318767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77" name="Ellips 876">
                    <a:extLst>
                      <a:ext uri="{FF2B5EF4-FFF2-40B4-BE49-F238E27FC236}">
                        <a16:creationId xmlns:a16="http://schemas.microsoft.com/office/drawing/2014/main" id="{0B44B90C-47A6-8349-AC63-63C21FB03006}"/>
                      </a:ext>
                    </a:extLst>
                  </p:cNvPr>
                  <p:cNvSpPr/>
                  <p:nvPr/>
                </p:nvSpPr>
                <p:spPr>
                  <a:xfrm flipH="1">
                    <a:off x="7612134" y="333832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78" name="Ellips 877">
                    <a:extLst>
                      <a:ext uri="{FF2B5EF4-FFF2-40B4-BE49-F238E27FC236}">
                        <a16:creationId xmlns:a16="http://schemas.microsoft.com/office/drawing/2014/main" id="{6A4C7243-5B0D-CA48-A616-3BE6A6BD7292}"/>
                      </a:ext>
                    </a:extLst>
                  </p:cNvPr>
                  <p:cNvSpPr/>
                  <p:nvPr/>
                </p:nvSpPr>
                <p:spPr>
                  <a:xfrm flipH="1">
                    <a:off x="7542238" y="280381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79" name="Ellips 878">
                    <a:extLst>
                      <a:ext uri="{FF2B5EF4-FFF2-40B4-BE49-F238E27FC236}">
                        <a16:creationId xmlns:a16="http://schemas.microsoft.com/office/drawing/2014/main" id="{6D953734-125F-4C44-AFB2-88304F122693}"/>
                      </a:ext>
                    </a:extLst>
                  </p:cNvPr>
                  <p:cNvSpPr/>
                  <p:nvPr/>
                </p:nvSpPr>
                <p:spPr>
                  <a:xfrm flipH="1">
                    <a:off x="7542238" y="295446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80" name="Ellips 879">
                    <a:extLst>
                      <a:ext uri="{FF2B5EF4-FFF2-40B4-BE49-F238E27FC236}">
                        <a16:creationId xmlns:a16="http://schemas.microsoft.com/office/drawing/2014/main" id="{C8E35E1D-8D65-2443-AE7B-154F25A4478B}"/>
                      </a:ext>
                    </a:extLst>
                  </p:cNvPr>
                  <p:cNvSpPr/>
                  <p:nvPr/>
                </p:nvSpPr>
                <p:spPr>
                  <a:xfrm flipH="1">
                    <a:off x="7542238" y="310511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81" name="Ellips 880">
                    <a:extLst>
                      <a:ext uri="{FF2B5EF4-FFF2-40B4-BE49-F238E27FC236}">
                        <a16:creationId xmlns:a16="http://schemas.microsoft.com/office/drawing/2014/main" id="{DE3FE3F2-A15D-D444-A1D3-5945AF5545B1}"/>
                      </a:ext>
                    </a:extLst>
                  </p:cNvPr>
                  <p:cNvSpPr/>
                  <p:nvPr/>
                </p:nvSpPr>
                <p:spPr>
                  <a:xfrm flipH="1">
                    <a:off x="7542238" y="325577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82" name="Ellips 881">
                    <a:extLst>
                      <a:ext uri="{FF2B5EF4-FFF2-40B4-BE49-F238E27FC236}">
                        <a16:creationId xmlns:a16="http://schemas.microsoft.com/office/drawing/2014/main" id="{224CA9CE-D74B-5544-8D55-C110522CB4C7}"/>
                      </a:ext>
                    </a:extLst>
                  </p:cNvPr>
                  <p:cNvSpPr/>
                  <p:nvPr/>
                </p:nvSpPr>
                <p:spPr>
                  <a:xfrm flipH="1">
                    <a:off x="7539945" y="287914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83" name="Ellips 882">
                    <a:extLst>
                      <a:ext uri="{FF2B5EF4-FFF2-40B4-BE49-F238E27FC236}">
                        <a16:creationId xmlns:a16="http://schemas.microsoft.com/office/drawing/2014/main" id="{9514AAB7-6DD0-7442-A24B-F065AB0094B0}"/>
                      </a:ext>
                    </a:extLst>
                  </p:cNvPr>
                  <p:cNvSpPr/>
                  <p:nvPr/>
                </p:nvSpPr>
                <p:spPr>
                  <a:xfrm flipH="1">
                    <a:off x="7539945" y="302979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84" name="Ellips 883">
                    <a:extLst>
                      <a:ext uri="{FF2B5EF4-FFF2-40B4-BE49-F238E27FC236}">
                        <a16:creationId xmlns:a16="http://schemas.microsoft.com/office/drawing/2014/main" id="{E389CC60-8C97-CC4E-A8AE-322F014FA050}"/>
                      </a:ext>
                    </a:extLst>
                  </p:cNvPr>
                  <p:cNvSpPr/>
                  <p:nvPr/>
                </p:nvSpPr>
                <p:spPr>
                  <a:xfrm flipH="1">
                    <a:off x="7539945" y="318044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85" name="Ellips 884">
                    <a:extLst>
                      <a:ext uri="{FF2B5EF4-FFF2-40B4-BE49-F238E27FC236}">
                        <a16:creationId xmlns:a16="http://schemas.microsoft.com/office/drawing/2014/main" id="{19E84734-F80E-E748-BE59-0B58E86D791F}"/>
                      </a:ext>
                    </a:extLst>
                  </p:cNvPr>
                  <p:cNvSpPr/>
                  <p:nvPr/>
                </p:nvSpPr>
                <p:spPr>
                  <a:xfrm flipH="1">
                    <a:off x="7539945" y="333109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86" name="Ellips 885">
                    <a:extLst>
                      <a:ext uri="{FF2B5EF4-FFF2-40B4-BE49-F238E27FC236}">
                        <a16:creationId xmlns:a16="http://schemas.microsoft.com/office/drawing/2014/main" id="{5F47B6F8-9233-2B49-8C45-E70BF31A4167}"/>
                      </a:ext>
                    </a:extLst>
                  </p:cNvPr>
                  <p:cNvSpPr/>
                  <p:nvPr/>
                </p:nvSpPr>
                <p:spPr>
                  <a:xfrm flipH="1">
                    <a:off x="7476913" y="278937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87" name="Ellips 886">
                    <a:extLst>
                      <a:ext uri="{FF2B5EF4-FFF2-40B4-BE49-F238E27FC236}">
                        <a16:creationId xmlns:a16="http://schemas.microsoft.com/office/drawing/2014/main" id="{27766683-0465-BA4E-805F-22BA32E7DEA5}"/>
                      </a:ext>
                    </a:extLst>
                  </p:cNvPr>
                  <p:cNvSpPr/>
                  <p:nvPr/>
                </p:nvSpPr>
                <p:spPr>
                  <a:xfrm flipH="1">
                    <a:off x="7476913" y="294002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88" name="Ellips 887">
                    <a:extLst>
                      <a:ext uri="{FF2B5EF4-FFF2-40B4-BE49-F238E27FC236}">
                        <a16:creationId xmlns:a16="http://schemas.microsoft.com/office/drawing/2014/main" id="{8FD66F93-3F6B-0C49-A381-E61176672EFC}"/>
                      </a:ext>
                    </a:extLst>
                  </p:cNvPr>
                  <p:cNvSpPr/>
                  <p:nvPr/>
                </p:nvSpPr>
                <p:spPr>
                  <a:xfrm flipH="1">
                    <a:off x="7476913" y="309067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89" name="Ellips 888">
                    <a:extLst>
                      <a:ext uri="{FF2B5EF4-FFF2-40B4-BE49-F238E27FC236}">
                        <a16:creationId xmlns:a16="http://schemas.microsoft.com/office/drawing/2014/main" id="{B2CC246B-2A31-0146-AB1C-3B85A36B39AC}"/>
                      </a:ext>
                    </a:extLst>
                  </p:cNvPr>
                  <p:cNvSpPr/>
                  <p:nvPr/>
                </p:nvSpPr>
                <p:spPr>
                  <a:xfrm flipH="1">
                    <a:off x="7476913" y="324132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90" name="Ellips 889">
                    <a:extLst>
                      <a:ext uri="{FF2B5EF4-FFF2-40B4-BE49-F238E27FC236}">
                        <a16:creationId xmlns:a16="http://schemas.microsoft.com/office/drawing/2014/main" id="{82644626-595A-1F42-9D19-C0512E48C18E}"/>
                      </a:ext>
                    </a:extLst>
                  </p:cNvPr>
                  <p:cNvSpPr/>
                  <p:nvPr/>
                </p:nvSpPr>
                <p:spPr>
                  <a:xfrm flipH="1">
                    <a:off x="7474620" y="286469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91" name="Ellips 890">
                    <a:extLst>
                      <a:ext uri="{FF2B5EF4-FFF2-40B4-BE49-F238E27FC236}">
                        <a16:creationId xmlns:a16="http://schemas.microsoft.com/office/drawing/2014/main" id="{89EDCC37-A354-2544-8096-6A87E07BE698}"/>
                      </a:ext>
                    </a:extLst>
                  </p:cNvPr>
                  <p:cNvSpPr/>
                  <p:nvPr/>
                </p:nvSpPr>
                <p:spPr>
                  <a:xfrm flipH="1">
                    <a:off x="7474620" y="301535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92" name="Ellips 891">
                    <a:extLst>
                      <a:ext uri="{FF2B5EF4-FFF2-40B4-BE49-F238E27FC236}">
                        <a16:creationId xmlns:a16="http://schemas.microsoft.com/office/drawing/2014/main" id="{211AE5F1-4B07-BF41-9BAD-650755A7C5C2}"/>
                      </a:ext>
                    </a:extLst>
                  </p:cNvPr>
                  <p:cNvSpPr/>
                  <p:nvPr/>
                </p:nvSpPr>
                <p:spPr>
                  <a:xfrm flipH="1">
                    <a:off x="7474620" y="316600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93" name="Ellips 892">
                    <a:extLst>
                      <a:ext uri="{FF2B5EF4-FFF2-40B4-BE49-F238E27FC236}">
                        <a16:creationId xmlns:a16="http://schemas.microsoft.com/office/drawing/2014/main" id="{3D0D6002-444E-8D4B-80A7-5B0C791E19DB}"/>
                      </a:ext>
                    </a:extLst>
                  </p:cNvPr>
                  <p:cNvSpPr/>
                  <p:nvPr/>
                </p:nvSpPr>
                <p:spPr>
                  <a:xfrm flipH="1">
                    <a:off x="7474620" y="331665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94" name="Ellips 893">
                    <a:extLst>
                      <a:ext uri="{FF2B5EF4-FFF2-40B4-BE49-F238E27FC236}">
                        <a16:creationId xmlns:a16="http://schemas.microsoft.com/office/drawing/2014/main" id="{E8B2BB22-6A1B-B844-912F-C77BAC1757D2}"/>
                      </a:ext>
                    </a:extLst>
                  </p:cNvPr>
                  <p:cNvSpPr/>
                  <p:nvPr/>
                </p:nvSpPr>
                <p:spPr>
                  <a:xfrm flipH="1">
                    <a:off x="7412743" y="280863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95" name="Ellips 894">
                    <a:extLst>
                      <a:ext uri="{FF2B5EF4-FFF2-40B4-BE49-F238E27FC236}">
                        <a16:creationId xmlns:a16="http://schemas.microsoft.com/office/drawing/2014/main" id="{DD588732-9432-4B48-9491-64251DD8AC6C}"/>
                      </a:ext>
                    </a:extLst>
                  </p:cNvPr>
                  <p:cNvSpPr/>
                  <p:nvPr/>
                </p:nvSpPr>
                <p:spPr>
                  <a:xfrm flipH="1">
                    <a:off x="7412743" y="295928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96" name="Ellips 895">
                    <a:extLst>
                      <a:ext uri="{FF2B5EF4-FFF2-40B4-BE49-F238E27FC236}">
                        <a16:creationId xmlns:a16="http://schemas.microsoft.com/office/drawing/2014/main" id="{1471E90D-276A-EA4C-9F03-61F0DBB28C57}"/>
                      </a:ext>
                    </a:extLst>
                  </p:cNvPr>
                  <p:cNvSpPr/>
                  <p:nvPr/>
                </p:nvSpPr>
                <p:spPr>
                  <a:xfrm flipH="1">
                    <a:off x="7412743" y="310994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97" name="Ellips 896">
                    <a:extLst>
                      <a:ext uri="{FF2B5EF4-FFF2-40B4-BE49-F238E27FC236}">
                        <a16:creationId xmlns:a16="http://schemas.microsoft.com/office/drawing/2014/main" id="{D47B18A4-141C-204A-97AF-23B5B11DC70D}"/>
                      </a:ext>
                    </a:extLst>
                  </p:cNvPr>
                  <p:cNvSpPr/>
                  <p:nvPr/>
                </p:nvSpPr>
                <p:spPr>
                  <a:xfrm flipH="1">
                    <a:off x="7412743" y="326059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98" name="Ellips 897">
                    <a:extLst>
                      <a:ext uri="{FF2B5EF4-FFF2-40B4-BE49-F238E27FC236}">
                        <a16:creationId xmlns:a16="http://schemas.microsoft.com/office/drawing/2014/main" id="{02A40D49-BD00-2B40-A04C-2FDDAA1990A4}"/>
                      </a:ext>
                    </a:extLst>
                  </p:cNvPr>
                  <p:cNvSpPr/>
                  <p:nvPr/>
                </p:nvSpPr>
                <p:spPr>
                  <a:xfrm flipH="1">
                    <a:off x="7410450" y="288396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899" name="Ellips 898">
                    <a:extLst>
                      <a:ext uri="{FF2B5EF4-FFF2-40B4-BE49-F238E27FC236}">
                        <a16:creationId xmlns:a16="http://schemas.microsoft.com/office/drawing/2014/main" id="{D5BBED97-93F5-5246-9494-1D9DB73D5C3C}"/>
                      </a:ext>
                    </a:extLst>
                  </p:cNvPr>
                  <p:cNvSpPr/>
                  <p:nvPr/>
                </p:nvSpPr>
                <p:spPr>
                  <a:xfrm flipH="1">
                    <a:off x="7410450" y="303461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00" name="Ellips 899">
                    <a:extLst>
                      <a:ext uri="{FF2B5EF4-FFF2-40B4-BE49-F238E27FC236}">
                        <a16:creationId xmlns:a16="http://schemas.microsoft.com/office/drawing/2014/main" id="{C9F75433-814A-7C40-96D2-AF5EE79B4C1D}"/>
                      </a:ext>
                    </a:extLst>
                  </p:cNvPr>
                  <p:cNvSpPr/>
                  <p:nvPr/>
                </p:nvSpPr>
                <p:spPr>
                  <a:xfrm flipH="1">
                    <a:off x="7410450" y="318526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01" name="Ellips 900">
                    <a:extLst>
                      <a:ext uri="{FF2B5EF4-FFF2-40B4-BE49-F238E27FC236}">
                        <a16:creationId xmlns:a16="http://schemas.microsoft.com/office/drawing/2014/main" id="{BAD15860-FD91-B34A-8BAA-A4488F17FE77}"/>
                      </a:ext>
                    </a:extLst>
                  </p:cNvPr>
                  <p:cNvSpPr/>
                  <p:nvPr/>
                </p:nvSpPr>
                <p:spPr>
                  <a:xfrm flipH="1">
                    <a:off x="7410450" y="333591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02" name="Ellips 901">
                    <a:extLst>
                      <a:ext uri="{FF2B5EF4-FFF2-40B4-BE49-F238E27FC236}">
                        <a16:creationId xmlns:a16="http://schemas.microsoft.com/office/drawing/2014/main" id="{C9AA0ECA-0545-FF4C-B3DA-47052C955EBC}"/>
                      </a:ext>
                    </a:extLst>
                  </p:cNvPr>
                  <p:cNvSpPr/>
                  <p:nvPr/>
                </p:nvSpPr>
                <p:spPr>
                  <a:xfrm flipH="1">
                    <a:off x="7340554" y="280140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03" name="Ellips 902">
                    <a:extLst>
                      <a:ext uri="{FF2B5EF4-FFF2-40B4-BE49-F238E27FC236}">
                        <a16:creationId xmlns:a16="http://schemas.microsoft.com/office/drawing/2014/main" id="{1C93819E-6F03-554B-BD7D-4B8CDE4CCF99}"/>
                      </a:ext>
                    </a:extLst>
                  </p:cNvPr>
                  <p:cNvSpPr/>
                  <p:nvPr/>
                </p:nvSpPr>
                <p:spPr>
                  <a:xfrm flipH="1">
                    <a:off x="7340554" y="2952055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04" name="Ellips 903">
                    <a:extLst>
                      <a:ext uri="{FF2B5EF4-FFF2-40B4-BE49-F238E27FC236}">
                        <a16:creationId xmlns:a16="http://schemas.microsoft.com/office/drawing/2014/main" id="{D302A593-050B-8349-A64E-F7018F25561D}"/>
                      </a:ext>
                    </a:extLst>
                  </p:cNvPr>
                  <p:cNvSpPr/>
                  <p:nvPr/>
                </p:nvSpPr>
                <p:spPr>
                  <a:xfrm flipH="1">
                    <a:off x="7340554" y="310270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05" name="Ellips 904">
                    <a:extLst>
                      <a:ext uri="{FF2B5EF4-FFF2-40B4-BE49-F238E27FC236}">
                        <a16:creationId xmlns:a16="http://schemas.microsoft.com/office/drawing/2014/main" id="{205DA6A0-2165-DD40-B0E0-7343CD1BB09C}"/>
                      </a:ext>
                    </a:extLst>
                  </p:cNvPr>
                  <p:cNvSpPr/>
                  <p:nvPr/>
                </p:nvSpPr>
                <p:spPr>
                  <a:xfrm flipH="1">
                    <a:off x="7340554" y="325335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06" name="Ellips 905">
                    <a:extLst>
                      <a:ext uri="{FF2B5EF4-FFF2-40B4-BE49-F238E27FC236}">
                        <a16:creationId xmlns:a16="http://schemas.microsoft.com/office/drawing/2014/main" id="{D9B5B52D-71D9-7545-BC09-98F109C396D8}"/>
                      </a:ext>
                    </a:extLst>
                  </p:cNvPr>
                  <p:cNvSpPr/>
                  <p:nvPr/>
                </p:nvSpPr>
                <p:spPr>
                  <a:xfrm flipH="1">
                    <a:off x="7338261" y="287672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07" name="Ellips 906">
                    <a:extLst>
                      <a:ext uri="{FF2B5EF4-FFF2-40B4-BE49-F238E27FC236}">
                        <a16:creationId xmlns:a16="http://schemas.microsoft.com/office/drawing/2014/main" id="{B0CCDF99-BCA9-6B45-AA67-EF0DFC40B0B5}"/>
                      </a:ext>
                    </a:extLst>
                  </p:cNvPr>
                  <p:cNvSpPr/>
                  <p:nvPr/>
                </p:nvSpPr>
                <p:spPr>
                  <a:xfrm flipH="1">
                    <a:off x="7338261" y="3027381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08" name="Ellips 907">
                    <a:extLst>
                      <a:ext uri="{FF2B5EF4-FFF2-40B4-BE49-F238E27FC236}">
                        <a16:creationId xmlns:a16="http://schemas.microsoft.com/office/drawing/2014/main" id="{8FBA75A8-C181-0B4C-BEE2-3FE22D6717A6}"/>
                      </a:ext>
                    </a:extLst>
                  </p:cNvPr>
                  <p:cNvSpPr/>
                  <p:nvPr/>
                </p:nvSpPr>
                <p:spPr>
                  <a:xfrm flipH="1">
                    <a:off x="7338261" y="317803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09" name="Ellips 908">
                    <a:extLst>
                      <a:ext uri="{FF2B5EF4-FFF2-40B4-BE49-F238E27FC236}">
                        <a16:creationId xmlns:a16="http://schemas.microsoft.com/office/drawing/2014/main" id="{AD52C678-236C-7D4A-B177-22F07D9670B4}"/>
                      </a:ext>
                    </a:extLst>
                  </p:cNvPr>
                  <p:cNvSpPr/>
                  <p:nvPr/>
                </p:nvSpPr>
                <p:spPr>
                  <a:xfrm flipH="1">
                    <a:off x="7338261" y="3328685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10" name="Ellips 909">
                    <a:extLst>
                      <a:ext uri="{FF2B5EF4-FFF2-40B4-BE49-F238E27FC236}">
                        <a16:creationId xmlns:a16="http://schemas.microsoft.com/office/drawing/2014/main" id="{A1EEF6D9-4732-7D44-A65B-76B2E65A5847}"/>
                      </a:ext>
                    </a:extLst>
                  </p:cNvPr>
                  <p:cNvSpPr/>
                  <p:nvPr/>
                </p:nvSpPr>
                <p:spPr>
                  <a:xfrm flipH="1">
                    <a:off x="7277489" y="278935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11" name="Ellips 910">
                    <a:extLst>
                      <a:ext uri="{FF2B5EF4-FFF2-40B4-BE49-F238E27FC236}">
                        <a16:creationId xmlns:a16="http://schemas.microsoft.com/office/drawing/2014/main" id="{A7C67AAB-BA45-1C49-A369-2B5DE9B27BFA}"/>
                      </a:ext>
                    </a:extLst>
                  </p:cNvPr>
                  <p:cNvSpPr/>
                  <p:nvPr/>
                </p:nvSpPr>
                <p:spPr>
                  <a:xfrm flipH="1">
                    <a:off x="7277489" y="294000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12" name="Ellips 911">
                    <a:extLst>
                      <a:ext uri="{FF2B5EF4-FFF2-40B4-BE49-F238E27FC236}">
                        <a16:creationId xmlns:a16="http://schemas.microsoft.com/office/drawing/2014/main" id="{5B53516F-9F16-0D4A-A551-FA3E37062456}"/>
                      </a:ext>
                    </a:extLst>
                  </p:cNvPr>
                  <p:cNvSpPr/>
                  <p:nvPr/>
                </p:nvSpPr>
                <p:spPr>
                  <a:xfrm flipH="1">
                    <a:off x="7277489" y="3090661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13" name="Ellips 912">
                    <a:extLst>
                      <a:ext uri="{FF2B5EF4-FFF2-40B4-BE49-F238E27FC236}">
                        <a16:creationId xmlns:a16="http://schemas.microsoft.com/office/drawing/2014/main" id="{9AEAB0DB-CDAB-F841-9FDB-E598D2AD2D2D}"/>
                      </a:ext>
                    </a:extLst>
                  </p:cNvPr>
                  <p:cNvSpPr/>
                  <p:nvPr/>
                </p:nvSpPr>
                <p:spPr>
                  <a:xfrm flipH="1">
                    <a:off x="7277489" y="324131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14" name="Ellips 913">
                    <a:extLst>
                      <a:ext uri="{FF2B5EF4-FFF2-40B4-BE49-F238E27FC236}">
                        <a16:creationId xmlns:a16="http://schemas.microsoft.com/office/drawing/2014/main" id="{F3D4AAC0-1F63-FD4B-A8FB-0AD7E5B549AE}"/>
                      </a:ext>
                    </a:extLst>
                  </p:cNvPr>
                  <p:cNvSpPr/>
                  <p:nvPr/>
                </p:nvSpPr>
                <p:spPr>
                  <a:xfrm flipH="1">
                    <a:off x="7275196" y="286468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15" name="Ellips 914">
                    <a:extLst>
                      <a:ext uri="{FF2B5EF4-FFF2-40B4-BE49-F238E27FC236}">
                        <a16:creationId xmlns:a16="http://schemas.microsoft.com/office/drawing/2014/main" id="{5D272197-B908-7345-B5CE-D8909D27B68B}"/>
                      </a:ext>
                    </a:extLst>
                  </p:cNvPr>
                  <p:cNvSpPr/>
                  <p:nvPr/>
                </p:nvSpPr>
                <p:spPr>
                  <a:xfrm flipH="1">
                    <a:off x="7275196" y="3015335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16" name="Ellips 915">
                    <a:extLst>
                      <a:ext uri="{FF2B5EF4-FFF2-40B4-BE49-F238E27FC236}">
                        <a16:creationId xmlns:a16="http://schemas.microsoft.com/office/drawing/2014/main" id="{1A966C3A-A6AA-9543-8E17-3ABEDBE23818}"/>
                      </a:ext>
                    </a:extLst>
                  </p:cNvPr>
                  <p:cNvSpPr/>
                  <p:nvPr/>
                </p:nvSpPr>
                <p:spPr>
                  <a:xfrm flipH="1">
                    <a:off x="7275196" y="316598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17" name="Ellips 916">
                    <a:extLst>
                      <a:ext uri="{FF2B5EF4-FFF2-40B4-BE49-F238E27FC236}">
                        <a16:creationId xmlns:a16="http://schemas.microsoft.com/office/drawing/2014/main" id="{4425498B-7985-C24D-8BA9-8C0C4593BF1A}"/>
                      </a:ext>
                    </a:extLst>
                  </p:cNvPr>
                  <p:cNvSpPr/>
                  <p:nvPr/>
                </p:nvSpPr>
                <p:spPr>
                  <a:xfrm flipH="1">
                    <a:off x="7275196" y="331663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18" name="Ellips 917">
                    <a:extLst>
                      <a:ext uri="{FF2B5EF4-FFF2-40B4-BE49-F238E27FC236}">
                        <a16:creationId xmlns:a16="http://schemas.microsoft.com/office/drawing/2014/main" id="{4B8D4F34-59B5-744E-A068-0741CFFFB5A0}"/>
                      </a:ext>
                    </a:extLst>
                  </p:cNvPr>
                  <p:cNvSpPr/>
                  <p:nvPr/>
                </p:nvSpPr>
                <p:spPr>
                  <a:xfrm flipH="1">
                    <a:off x="7213319" y="280862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19" name="Ellips 918">
                    <a:extLst>
                      <a:ext uri="{FF2B5EF4-FFF2-40B4-BE49-F238E27FC236}">
                        <a16:creationId xmlns:a16="http://schemas.microsoft.com/office/drawing/2014/main" id="{286CE3E2-8B24-604D-9AE9-B063D4A00281}"/>
                      </a:ext>
                    </a:extLst>
                  </p:cNvPr>
                  <p:cNvSpPr/>
                  <p:nvPr/>
                </p:nvSpPr>
                <p:spPr>
                  <a:xfrm flipH="1">
                    <a:off x="7213319" y="295927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20" name="Ellips 919">
                    <a:extLst>
                      <a:ext uri="{FF2B5EF4-FFF2-40B4-BE49-F238E27FC236}">
                        <a16:creationId xmlns:a16="http://schemas.microsoft.com/office/drawing/2014/main" id="{94C47351-19B4-6142-A564-182D805E86A6}"/>
                      </a:ext>
                    </a:extLst>
                  </p:cNvPr>
                  <p:cNvSpPr/>
                  <p:nvPr/>
                </p:nvSpPr>
                <p:spPr>
                  <a:xfrm flipH="1">
                    <a:off x="7213319" y="310992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21" name="Ellips 920">
                    <a:extLst>
                      <a:ext uri="{FF2B5EF4-FFF2-40B4-BE49-F238E27FC236}">
                        <a16:creationId xmlns:a16="http://schemas.microsoft.com/office/drawing/2014/main" id="{0BBDB550-EA0E-884E-9F07-39FC508D22D4}"/>
                      </a:ext>
                    </a:extLst>
                  </p:cNvPr>
                  <p:cNvSpPr/>
                  <p:nvPr/>
                </p:nvSpPr>
                <p:spPr>
                  <a:xfrm flipH="1">
                    <a:off x="7213319" y="326057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22" name="Ellips 921">
                    <a:extLst>
                      <a:ext uri="{FF2B5EF4-FFF2-40B4-BE49-F238E27FC236}">
                        <a16:creationId xmlns:a16="http://schemas.microsoft.com/office/drawing/2014/main" id="{CA94BF6C-8222-814C-8524-97CD1D7D7E16}"/>
                      </a:ext>
                    </a:extLst>
                  </p:cNvPr>
                  <p:cNvSpPr/>
                  <p:nvPr/>
                </p:nvSpPr>
                <p:spPr>
                  <a:xfrm flipH="1">
                    <a:off x="7211026" y="288394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23" name="Ellips 922">
                    <a:extLst>
                      <a:ext uri="{FF2B5EF4-FFF2-40B4-BE49-F238E27FC236}">
                        <a16:creationId xmlns:a16="http://schemas.microsoft.com/office/drawing/2014/main" id="{E1E1D6E9-12C0-5D49-9BF2-EC3A7F630645}"/>
                      </a:ext>
                    </a:extLst>
                  </p:cNvPr>
                  <p:cNvSpPr/>
                  <p:nvPr/>
                </p:nvSpPr>
                <p:spPr>
                  <a:xfrm flipH="1">
                    <a:off x="7211026" y="303460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24" name="Ellips 923">
                    <a:extLst>
                      <a:ext uri="{FF2B5EF4-FFF2-40B4-BE49-F238E27FC236}">
                        <a16:creationId xmlns:a16="http://schemas.microsoft.com/office/drawing/2014/main" id="{F809BEF5-0760-9946-9AE8-284D5E13F9D1}"/>
                      </a:ext>
                    </a:extLst>
                  </p:cNvPr>
                  <p:cNvSpPr/>
                  <p:nvPr/>
                </p:nvSpPr>
                <p:spPr>
                  <a:xfrm flipH="1">
                    <a:off x="7211026" y="318525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25" name="Ellips 924">
                    <a:extLst>
                      <a:ext uri="{FF2B5EF4-FFF2-40B4-BE49-F238E27FC236}">
                        <a16:creationId xmlns:a16="http://schemas.microsoft.com/office/drawing/2014/main" id="{7000D8F8-E834-964C-AD52-210E1BC2F7F5}"/>
                      </a:ext>
                    </a:extLst>
                  </p:cNvPr>
                  <p:cNvSpPr/>
                  <p:nvPr/>
                </p:nvSpPr>
                <p:spPr>
                  <a:xfrm flipH="1">
                    <a:off x="7211026" y="333590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26" name="Ellips 925">
                    <a:extLst>
                      <a:ext uri="{FF2B5EF4-FFF2-40B4-BE49-F238E27FC236}">
                        <a16:creationId xmlns:a16="http://schemas.microsoft.com/office/drawing/2014/main" id="{695F6E35-4B8F-074E-A86A-88CD5FD60D2F}"/>
                      </a:ext>
                    </a:extLst>
                  </p:cNvPr>
                  <p:cNvSpPr/>
                  <p:nvPr/>
                </p:nvSpPr>
                <p:spPr>
                  <a:xfrm flipH="1">
                    <a:off x="7141130" y="280138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27" name="Ellips 926">
                    <a:extLst>
                      <a:ext uri="{FF2B5EF4-FFF2-40B4-BE49-F238E27FC236}">
                        <a16:creationId xmlns:a16="http://schemas.microsoft.com/office/drawing/2014/main" id="{C039418B-B787-9549-A892-9891F817ED0F}"/>
                      </a:ext>
                    </a:extLst>
                  </p:cNvPr>
                  <p:cNvSpPr/>
                  <p:nvPr/>
                </p:nvSpPr>
                <p:spPr>
                  <a:xfrm flipH="1">
                    <a:off x="7141130" y="295204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28" name="Ellips 927">
                    <a:extLst>
                      <a:ext uri="{FF2B5EF4-FFF2-40B4-BE49-F238E27FC236}">
                        <a16:creationId xmlns:a16="http://schemas.microsoft.com/office/drawing/2014/main" id="{4B6B6683-6033-B74A-9A37-0097788A4DE9}"/>
                      </a:ext>
                    </a:extLst>
                  </p:cNvPr>
                  <p:cNvSpPr/>
                  <p:nvPr/>
                </p:nvSpPr>
                <p:spPr>
                  <a:xfrm flipH="1">
                    <a:off x="7141130" y="310269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29" name="Ellips 928">
                    <a:extLst>
                      <a:ext uri="{FF2B5EF4-FFF2-40B4-BE49-F238E27FC236}">
                        <a16:creationId xmlns:a16="http://schemas.microsoft.com/office/drawing/2014/main" id="{BC71C62A-D603-2244-A7B7-460E78BADB62}"/>
                      </a:ext>
                    </a:extLst>
                  </p:cNvPr>
                  <p:cNvSpPr/>
                  <p:nvPr/>
                </p:nvSpPr>
                <p:spPr>
                  <a:xfrm flipH="1">
                    <a:off x="7141130" y="325334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30" name="Ellips 929">
                    <a:extLst>
                      <a:ext uri="{FF2B5EF4-FFF2-40B4-BE49-F238E27FC236}">
                        <a16:creationId xmlns:a16="http://schemas.microsoft.com/office/drawing/2014/main" id="{6EA3C8B2-14EB-2A48-9B39-22C2C2CD3797}"/>
                      </a:ext>
                    </a:extLst>
                  </p:cNvPr>
                  <p:cNvSpPr/>
                  <p:nvPr/>
                </p:nvSpPr>
                <p:spPr>
                  <a:xfrm flipH="1">
                    <a:off x="7138837" y="287671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31" name="Ellips 930">
                    <a:extLst>
                      <a:ext uri="{FF2B5EF4-FFF2-40B4-BE49-F238E27FC236}">
                        <a16:creationId xmlns:a16="http://schemas.microsoft.com/office/drawing/2014/main" id="{4D3EEC58-E38A-A745-A7F5-E660209D87E5}"/>
                      </a:ext>
                    </a:extLst>
                  </p:cNvPr>
                  <p:cNvSpPr/>
                  <p:nvPr/>
                </p:nvSpPr>
                <p:spPr>
                  <a:xfrm flipH="1">
                    <a:off x="7138837" y="302736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32" name="Ellips 931">
                    <a:extLst>
                      <a:ext uri="{FF2B5EF4-FFF2-40B4-BE49-F238E27FC236}">
                        <a16:creationId xmlns:a16="http://schemas.microsoft.com/office/drawing/2014/main" id="{4A6069B5-227D-4647-86E1-660464FA4CA9}"/>
                      </a:ext>
                    </a:extLst>
                  </p:cNvPr>
                  <p:cNvSpPr/>
                  <p:nvPr/>
                </p:nvSpPr>
                <p:spPr>
                  <a:xfrm flipH="1">
                    <a:off x="7138837" y="317801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33" name="Ellips 932">
                    <a:extLst>
                      <a:ext uri="{FF2B5EF4-FFF2-40B4-BE49-F238E27FC236}">
                        <a16:creationId xmlns:a16="http://schemas.microsoft.com/office/drawing/2014/main" id="{32DF4673-51E6-4944-9C4D-EB9CF5C37FA5}"/>
                      </a:ext>
                    </a:extLst>
                  </p:cNvPr>
                  <p:cNvSpPr/>
                  <p:nvPr/>
                </p:nvSpPr>
                <p:spPr>
                  <a:xfrm flipH="1">
                    <a:off x="7138837" y="332867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34" name="Ellips 933">
                    <a:extLst>
                      <a:ext uri="{FF2B5EF4-FFF2-40B4-BE49-F238E27FC236}">
                        <a16:creationId xmlns:a16="http://schemas.microsoft.com/office/drawing/2014/main" id="{9AD396EB-FFF9-7C41-B21A-F2B3C4DAECD7}"/>
                      </a:ext>
                    </a:extLst>
                  </p:cNvPr>
                  <p:cNvSpPr/>
                  <p:nvPr/>
                </p:nvSpPr>
                <p:spPr>
                  <a:xfrm flipH="1">
                    <a:off x="7075805" y="278694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35" name="Ellips 934">
                    <a:extLst>
                      <a:ext uri="{FF2B5EF4-FFF2-40B4-BE49-F238E27FC236}">
                        <a16:creationId xmlns:a16="http://schemas.microsoft.com/office/drawing/2014/main" id="{5F29B265-AB9F-6B4C-85AA-38AF62E88592}"/>
                      </a:ext>
                    </a:extLst>
                  </p:cNvPr>
                  <p:cNvSpPr/>
                  <p:nvPr/>
                </p:nvSpPr>
                <p:spPr>
                  <a:xfrm flipH="1">
                    <a:off x="7075805" y="293759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36" name="Ellips 935">
                    <a:extLst>
                      <a:ext uri="{FF2B5EF4-FFF2-40B4-BE49-F238E27FC236}">
                        <a16:creationId xmlns:a16="http://schemas.microsoft.com/office/drawing/2014/main" id="{E342DD30-C07B-FC4B-A473-D425278001F0}"/>
                      </a:ext>
                    </a:extLst>
                  </p:cNvPr>
                  <p:cNvSpPr/>
                  <p:nvPr/>
                </p:nvSpPr>
                <p:spPr>
                  <a:xfrm flipH="1">
                    <a:off x="7075805" y="308825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37" name="Ellips 936">
                    <a:extLst>
                      <a:ext uri="{FF2B5EF4-FFF2-40B4-BE49-F238E27FC236}">
                        <a16:creationId xmlns:a16="http://schemas.microsoft.com/office/drawing/2014/main" id="{15ECF619-8B61-C14D-A2F8-94552A690077}"/>
                      </a:ext>
                    </a:extLst>
                  </p:cNvPr>
                  <p:cNvSpPr/>
                  <p:nvPr/>
                </p:nvSpPr>
                <p:spPr>
                  <a:xfrm flipH="1">
                    <a:off x="7075805" y="323890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38" name="Ellips 937">
                    <a:extLst>
                      <a:ext uri="{FF2B5EF4-FFF2-40B4-BE49-F238E27FC236}">
                        <a16:creationId xmlns:a16="http://schemas.microsoft.com/office/drawing/2014/main" id="{5ABF9EB1-40CA-5D4B-82CF-68A27EA99FDB}"/>
                      </a:ext>
                    </a:extLst>
                  </p:cNvPr>
                  <p:cNvSpPr/>
                  <p:nvPr/>
                </p:nvSpPr>
                <p:spPr>
                  <a:xfrm flipH="1">
                    <a:off x="7073512" y="286227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39" name="Ellips 938">
                    <a:extLst>
                      <a:ext uri="{FF2B5EF4-FFF2-40B4-BE49-F238E27FC236}">
                        <a16:creationId xmlns:a16="http://schemas.microsoft.com/office/drawing/2014/main" id="{7927CE4D-3367-3446-A9B6-941ABECECDB4}"/>
                      </a:ext>
                    </a:extLst>
                  </p:cNvPr>
                  <p:cNvSpPr/>
                  <p:nvPr/>
                </p:nvSpPr>
                <p:spPr>
                  <a:xfrm flipH="1">
                    <a:off x="7073512" y="301292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40" name="Ellips 939">
                    <a:extLst>
                      <a:ext uri="{FF2B5EF4-FFF2-40B4-BE49-F238E27FC236}">
                        <a16:creationId xmlns:a16="http://schemas.microsoft.com/office/drawing/2014/main" id="{485431B1-D3A8-3941-901B-DD72D2DEB539}"/>
                      </a:ext>
                    </a:extLst>
                  </p:cNvPr>
                  <p:cNvSpPr/>
                  <p:nvPr/>
                </p:nvSpPr>
                <p:spPr>
                  <a:xfrm flipH="1">
                    <a:off x="7073512" y="316357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41" name="Ellips 940">
                    <a:extLst>
                      <a:ext uri="{FF2B5EF4-FFF2-40B4-BE49-F238E27FC236}">
                        <a16:creationId xmlns:a16="http://schemas.microsoft.com/office/drawing/2014/main" id="{71079E01-ACC3-3443-9534-5EE1663546FF}"/>
                      </a:ext>
                    </a:extLst>
                  </p:cNvPr>
                  <p:cNvSpPr/>
                  <p:nvPr/>
                </p:nvSpPr>
                <p:spPr>
                  <a:xfrm flipH="1">
                    <a:off x="7073512" y="331422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42" name="Ellips 941">
                    <a:extLst>
                      <a:ext uri="{FF2B5EF4-FFF2-40B4-BE49-F238E27FC236}">
                        <a16:creationId xmlns:a16="http://schemas.microsoft.com/office/drawing/2014/main" id="{F4759003-2477-B74A-BEC0-4E3D49CB9077}"/>
                      </a:ext>
                    </a:extLst>
                  </p:cNvPr>
                  <p:cNvSpPr/>
                  <p:nvPr/>
                </p:nvSpPr>
                <p:spPr>
                  <a:xfrm flipH="1">
                    <a:off x="7011635" y="2806211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43" name="Ellips 942">
                    <a:extLst>
                      <a:ext uri="{FF2B5EF4-FFF2-40B4-BE49-F238E27FC236}">
                        <a16:creationId xmlns:a16="http://schemas.microsoft.com/office/drawing/2014/main" id="{E39EBE9A-BD89-2544-931F-4DC45DDA8CB1}"/>
                      </a:ext>
                    </a:extLst>
                  </p:cNvPr>
                  <p:cNvSpPr/>
                  <p:nvPr/>
                </p:nvSpPr>
                <p:spPr>
                  <a:xfrm flipH="1">
                    <a:off x="7011635" y="295686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44" name="Ellips 943">
                    <a:extLst>
                      <a:ext uri="{FF2B5EF4-FFF2-40B4-BE49-F238E27FC236}">
                        <a16:creationId xmlns:a16="http://schemas.microsoft.com/office/drawing/2014/main" id="{8298AB1D-3FE6-B44B-94ED-AC98AAF01EAB}"/>
                      </a:ext>
                    </a:extLst>
                  </p:cNvPr>
                  <p:cNvSpPr/>
                  <p:nvPr/>
                </p:nvSpPr>
                <p:spPr>
                  <a:xfrm flipH="1">
                    <a:off x="7011635" y="3107515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45" name="Ellips 944">
                    <a:extLst>
                      <a:ext uri="{FF2B5EF4-FFF2-40B4-BE49-F238E27FC236}">
                        <a16:creationId xmlns:a16="http://schemas.microsoft.com/office/drawing/2014/main" id="{DEB1155B-6384-5946-9DE0-DC7AC3EB9AD5}"/>
                      </a:ext>
                    </a:extLst>
                  </p:cNvPr>
                  <p:cNvSpPr/>
                  <p:nvPr/>
                </p:nvSpPr>
                <p:spPr>
                  <a:xfrm flipH="1">
                    <a:off x="7011635" y="325816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46" name="Ellips 945">
                    <a:extLst>
                      <a:ext uri="{FF2B5EF4-FFF2-40B4-BE49-F238E27FC236}">
                        <a16:creationId xmlns:a16="http://schemas.microsoft.com/office/drawing/2014/main" id="{4455169D-1FEF-D047-8824-D0844EC51DA2}"/>
                      </a:ext>
                    </a:extLst>
                  </p:cNvPr>
                  <p:cNvSpPr/>
                  <p:nvPr/>
                </p:nvSpPr>
                <p:spPr>
                  <a:xfrm flipH="1">
                    <a:off x="7009342" y="288153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47" name="Ellips 946">
                    <a:extLst>
                      <a:ext uri="{FF2B5EF4-FFF2-40B4-BE49-F238E27FC236}">
                        <a16:creationId xmlns:a16="http://schemas.microsoft.com/office/drawing/2014/main" id="{55C861F5-A98D-1344-8A7B-D6E3ABDC70FA}"/>
                      </a:ext>
                    </a:extLst>
                  </p:cNvPr>
                  <p:cNvSpPr/>
                  <p:nvPr/>
                </p:nvSpPr>
                <p:spPr>
                  <a:xfrm flipH="1">
                    <a:off x="7009342" y="303218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48" name="Ellips 947">
                    <a:extLst>
                      <a:ext uri="{FF2B5EF4-FFF2-40B4-BE49-F238E27FC236}">
                        <a16:creationId xmlns:a16="http://schemas.microsoft.com/office/drawing/2014/main" id="{54DF5949-523E-BD4D-80CE-FF26476CC7FA}"/>
                      </a:ext>
                    </a:extLst>
                  </p:cNvPr>
                  <p:cNvSpPr/>
                  <p:nvPr/>
                </p:nvSpPr>
                <p:spPr>
                  <a:xfrm flipH="1">
                    <a:off x="7009342" y="3182841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49" name="Ellips 948">
                    <a:extLst>
                      <a:ext uri="{FF2B5EF4-FFF2-40B4-BE49-F238E27FC236}">
                        <a16:creationId xmlns:a16="http://schemas.microsoft.com/office/drawing/2014/main" id="{CBFEEF8D-179D-7E40-A295-B5ECC42944F1}"/>
                      </a:ext>
                    </a:extLst>
                  </p:cNvPr>
                  <p:cNvSpPr/>
                  <p:nvPr/>
                </p:nvSpPr>
                <p:spPr>
                  <a:xfrm flipH="1">
                    <a:off x="7009342" y="333349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50" name="Ellips 949">
                    <a:extLst>
                      <a:ext uri="{FF2B5EF4-FFF2-40B4-BE49-F238E27FC236}">
                        <a16:creationId xmlns:a16="http://schemas.microsoft.com/office/drawing/2014/main" id="{05924BD1-84FB-C244-A20C-15468C2567EB}"/>
                      </a:ext>
                    </a:extLst>
                  </p:cNvPr>
                  <p:cNvSpPr/>
                  <p:nvPr/>
                </p:nvSpPr>
                <p:spPr>
                  <a:xfrm flipH="1">
                    <a:off x="6939446" y="279897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51" name="Ellips 950">
                    <a:extLst>
                      <a:ext uri="{FF2B5EF4-FFF2-40B4-BE49-F238E27FC236}">
                        <a16:creationId xmlns:a16="http://schemas.microsoft.com/office/drawing/2014/main" id="{B19A18A7-FBB0-0849-A8CF-AFCA865E5527}"/>
                      </a:ext>
                    </a:extLst>
                  </p:cNvPr>
                  <p:cNvSpPr/>
                  <p:nvPr/>
                </p:nvSpPr>
                <p:spPr>
                  <a:xfrm flipH="1">
                    <a:off x="6939446" y="294963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52" name="Ellips 951">
                    <a:extLst>
                      <a:ext uri="{FF2B5EF4-FFF2-40B4-BE49-F238E27FC236}">
                        <a16:creationId xmlns:a16="http://schemas.microsoft.com/office/drawing/2014/main" id="{6A624CD9-C4A1-9040-8103-5BC0057AB697}"/>
                      </a:ext>
                    </a:extLst>
                  </p:cNvPr>
                  <p:cNvSpPr/>
                  <p:nvPr/>
                </p:nvSpPr>
                <p:spPr>
                  <a:xfrm flipH="1">
                    <a:off x="6939446" y="310028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53" name="Ellips 952">
                    <a:extLst>
                      <a:ext uri="{FF2B5EF4-FFF2-40B4-BE49-F238E27FC236}">
                        <a16:creationId xmlns:a16="http://schemas.microsoft.com/office/drawing/2014/main" id="{708B15A6-153D-B543-BE4C-96522526A590}"/>
                      </a:ext>
                    </a:extLst>
                  </p:cNvPr>
                  <p:cNvSpPr/>
                  <p:nvPr/>
                </p:nvSpPr>
                <p:spPr>
                  <a:xfrm flipH="1">
                    <a:off x="6939446" y="325093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54" name="Ellips 953">
                    <a:extLst>
                      <a:ext uri="{FF2B5EF4-FFF2-40B4-BE49-F238E27FC236}">
                        <a16:creationId xmlns:a16="http://schemas.microsoft.com/office/drawing/2014/main" id="{A7758ACB-8577-344A-89BF-E64639888F92}"/>
                      </a:ext>
                    </a:extLst>
                  </p:cNvPr>
                  <p:cNvSpPr/>
                  <p:nvPr/>
                </p:nvSpPr>
                <p:spPr>
                  <a:xfrm flipH="1">
                    <a:off x="6937153" y="287430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55" name="Ellips 954">
                    <a:extLst>
                      <a:ext uri="{FF2B5EF4-FFF2-40B4-BE49-F238E27FC236}">
                        <a16:creationId xmlns:a16="http://schemas.microsoft.com/office/drawing/2014/main" id="{70DE30AE-3BEF-7442-BF71-2D63BD66E103}"/>
                      </a:ext>
                    </a:extLst>
                  </p:cNvPr>
                  <p:cNvSpPr/>
                  <p:nvPr/>
                </p:nvSpPr>
                <p:spPr>
                  <a:xfrm flipH="1">
                    <a:off x="6937153" y="302495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56" name="Ellips 955">
                    <a:extLst>
                      <a:ext uri="{FF2B5EF4-FFF2-40B4-BE49-F238E27FC236}">
                        <a16:creationId xmlns:a16="http://schemas.microsoft.com/office/drawing/2014/main" id="{E5799EEA-7402-7242-930F-EF1E4B7DB773}"/>
                      </a:ext>
                    </a:extLst>
                  </p:cNvPr>
                  <p:cNvSpPr/>
                  <p:nvPr/>
                </p:nvSpPr>
                <p:spPr>
                  <a:xfrm flipH="1">
                    <a:off x="6937153" y="317560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57" name="Ellips 956">
                    <a:extLst>
                      <a:ext uri="{FF2B5EF4-FFF2-40B4-BE49-F238E27FC236}">
                        <a16:creationId xmlns:a16="http://schemas.microsoft.com/office/drawing/2014/main" id="{38D17D3C-3EF1-6041-9CF7-A3954AE41B36}"/>
                      </a:ext>
                    </a:extLst>
                  </p:cNvPr>
                  <p:cNvSpPr/>
                  <p:nvPr/>
                </p:nvSpPr>
                <p:spPr>
                  <a:xfrm flipH="1">
                    <a:off x="6937153" y="332626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58" name="Ellips 957">
                    <a:extLst>
                      <a:ext uri="{FF2B5EF4-FFF2-40B4-BE49-F238E27FC236}">
                        <a16:creationId xmlns:a16="http://schemas.microsoft.com/office/drawing/2014/main" id="{979D41B7-69F7-E642-9785-78AC33236F12}"/>
                      </a:ext>
                    </a:extLst>
                  </p:cNvPr>
                  <p:cNvSpPr/>
                  <p:nvPr/>
                </p:nvSpPr>
                <p:spPr>
                  <a:xfrm flipH="1">
                    <a:off x="6869050" y="278935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59" name="Ellips 958">
                    <a:extLst>
                      <a:ext uri="{FF2B5EF4-FFF2-40B4-BE49-F238E27FC236}">
                        <a16:creationId xmlns:a16="http://schemas.microsoft.com/office/drawing/2014/main" id="{2026ED0D-9333-0F45-94B1-F15995E64A6D}"/>
                      </a:ext>
                    </a:extLst>
                  </p:cNvPr>
                  <p:cNvSpPr/>
                  <p:nvPr/>
                </p:nvSpPr>
                <p:spPr>
                  <a:xfrm flipH="1">
                    <a:off x="6869050" y="294000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60" name="Ellips 959">
                    <a:extLst>
                      <a:ext uri="{FF2B5EF4-FFF2-40B4-BE49-F238E27FC236}">
                        <a16:creationId xmlns:a16="http://schemas.microsoft.com/office/drawing/2014/main" id="{3F104CD1-3396-FF4E-A30D-7476E3CD60F1}"/>
                      </a:ext>
                    </a:extLst>
                  </p:cNvPr>
                  <p:cNvSpPr/>
                  <p:nvPr/>
                </p:nvSpPr>
                <p:spPr>
                  <a:xfrm flipH="1">
                    <a:off x="6869050" y="3090661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61" name="Ellips 960">
                    <a:extLst>
                      <a:ext uri="{FF2B5EF4-FFF2-40B4-BE49-F238E27FC236}">
                        <a16:creationId xmlns:a16="http://schemas.microsoft.com/office/drawing/2014/main" id="{292982F2-4B3B-D646-B386-515ACA279E70}"/>
                      </a:ext>
                    </a:extLst>
                  </p:cNvPr>
                  <p:cNvSpPr/>
                  <p:nvPr/>
                </p:nvSpPr>
                <p:spPr>
                  <a:xfrm flipH="1">
                    <a:off x="6869050" y="324131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62" name="Ellips 961">
                    <a:extLst>
                      <a:ext uri="{FF2B5EF4-FFF2-40B4-BE49-F238E27FC236}">
                        <a16:creationId xmlns:a16="http://schemas.microsoft.com/office/drawing/2014/main" id="{FE2DCF1A-337E-F241-A0F9-EF097DDA8E5E}"/>
                      </a:ext>
                    </a:extLst>
                  </p:cNvPr>
                  <p:cNvSpPr/>
                  <p:nvPr/>
                </p:nvSpPr>
                <p:spPr>
                  <a:xfrm flipH="1">
                    <a:off x="6866757" y="286468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63" name="Ellips 962">
                    <a:extLst>
                      <a:ext uri="{FF2B5EF4-FFF2-40B4-BE49-F238E27FC236}">
                        <a16:creationId xmlns:a16="http://schemas.microsoft.com/office/drawing/2014/main" id="{A80773AD-8A2B-A14B-9DFC-E9C2E3289B0F}"/>
                      </a:ext>
                    </a:extLst>
                  </p:cNvPr>
                  <p:cNvSpPr/>
                  <p:nvPr/>
                </p:nvSpPr>
                <p:spPr>
                  <a:xfrm flipH="1">
                    <a:off x="6866757" y="3015335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64" name="Ellips 963">
                    <a:extLst>
                      <a:ext uri="{FF2B5EF4-FFF2-40B4-BE49-F238E27FC236}">
                        <a16:creationId xmlns:a16="http://schemas.microsoft.com/office/drawing/2014/main" id="{96D93D6A-0E8F-1246-BAB7-185CA523EC86}"/>
                      </a:ext>
                    </a:extLst>
                  </p:cNvPr>
                  <p:cNvSpPr/>
                  <p:nvPr/>
                </p:nvSpPr>
                <p:spPr>
                  <a:xfrm flipH="1">
                    <a:off x="6866757" y="316598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65" name="Ellips 964">
                    <a:extLst>
                      <a:ext uri="{FF2B5EF4-FFF2-40B4-BE49-F238E27FC236}">
                        <a16:creationId xmlns:a16="http://schemas.microsoft.com/office/drawing/2014/main" id="{B2E79D99-0D1F-294D-A62F-C1133F065466}"/>
                      </a:ext>
                    </a:extLst>
                  </p:cNvPr>
                  <p:cNvSpPr/>
                  <p:nvPr/>
                </p:nvSpPr>
                <p:spPr>
                  <a:xfrm flipH="1">
                    <a:off x="6866757" y="331663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66" name="Ellips 965">
                    <a:extLst>
                      <a:ext uri="{FF2B5EF4-FFF2-40B4-BE49-F238E27FC236}">
                        <a16:creationId xmlns:a16="http://schemas.microsoft.com/office/drawing/2014/main" id="{DFE8DA76-42DF-4F4B-A133-9287400B7BE7}"/>
                      </a:ext>
                    </a:extLst>
                  </p:cNvPr>
                  <p:cNvSpPr/>
                  <p:nvPr/>
                </p:nvSpPr>
                <p:spPr>
                  <a:xfrm flipH="1">
                    <a:off x="6804880" y="280862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67" name="Ellips 966">
                    <a:extLst>
                      <a:ext uri="{FF2B5EF4-FFF2-40B4-BE49-F238E27FC236}">
                        <a16:creationId xmlns:a16="http://schemas.microsoft.com/office/drawing/2014/main" id="{5BBE4B20-51F7-F744-9DBB-14025D73E7A0}"/>
                      </a:ext>
                    </a:extLst>
                  </p:cNvPr>
                  <p:cNvSpPr/>
                  <p:nvPr/>
                </p:nvSpPr>
                <p:spPr>
                  <a:xfrm flipH="1">
                    <a:off x="6804880" y="295927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68" name="Ellips 967">
                    <a:extLst>
                      <a:ext uri="{FF2B5EF4-FFF2-40B4-BE49-F238E27FC236}">
                        <a16:creationId xmlns:a16="http://schemas.microsoft.com/office/drawing/2014/main" id="{DD39FD18-D499-1342-87DB-C97A83050C61}"/>
                      </a:ext>
                    </a:extLst>
                  </p:cNvPr>
                  <p:cNvSpPr/>
                  <p:nvPr/>
                </p:nvSpPr>
                <p:spPr>
                  <a:xfrm flipH="1">
                    <a:off x="6804880" y="310992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69" name="Ellips 968">
                    <a:extLst>
                      <a:ext uri="{FF2B5EF4-FFF2-40B4-BE49-F238E27FC236}">
                        <a16:creationId xmlns:a16="http://schemas.microsoft.com/office/drawing/2014/main" id="{E45517E6-432B-964F-B9DD-613FBA58F341}"/>
                      </a:ext>
                    </a:extLst>
                  </p:cNvPr>
                  <p:cNvSpPr/>
                  <p:nvPr/>
                </p:nvSpPr>
                <p:spPr>
                  <a:xfrm flipH="1">
                    <a:off x="6804880" y="326057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70" name="Ellips 969">
                    <a:extLst>
                      <a:ext uri="{FF2B5EF4-FFF2-40B4-BE49-F238E27FC236}">
                        <a16:creationId xmlns:a16="http://schemas.microsoft.com/office/drawing/2014/main" id="{214B5E04-EB5D-1544-AE18-975A55F8F914}"/>
                      </a:ext>
                    </a:extLst>
                  </p:cNvPr>
                  <p:cNvSpPr/>
                  <p:nvPr/>
                </p:nvSpPr>
                <p:spPr>
                  <a:xfrm flipH="1">
                    <a:off x="6802587" y="288394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71" name="Ellips 970">
                    <a:extLst>
                      <a:ext uri="{FF2B5EF4-FFF2-40B4-BE49-F238E27FC236}">
                        <a16:creationId xmlns:a16="http://schemas.microsoft.com/office/drawing/2014/main" id="{4329C5AD-EE62-BD4C-9436-3737518621B4}"/>
                      </a:ext>
                    </a:extLst>
                  </p:cNvPr>
                  <p:cNvSpPr/>
                  <p:nvPr/>
                </p:nvSpPr>
                <p:spPr>
                  <a:xfrm flipH="1">
                    <a:off x="6802587" y="303460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72" name="Ellips 971">
                    <a:extLst>
                      <a:ext uri="{FF2B5EF4-FFF2-40B4-BE49-F238E27FC236}">
                        <a16:creationId xmlns:a16="http://schemas.microsoft.com/office/drawing/2014/main" id="{8FD9F673-74CA-2343-B033-C8253543041C}"/>
                      </a:ext>
                    </a:extLst>
                  </p:cNvPr>
                  <p:cNvSpPr/>
                  <p:nvPr/>
                </p:nvSpPr>
                <p:spPr>
                  <a:xfrm flipH="1">
                    <a:off x="6802587" y="318525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73" name="Ellips 972">
                    <a:extLst>
                      <a:ext uri="{FF2B5EF4-FFF2-40B4-BE49-F238E27FC236}">
                        <a16:creationId xmlns:a16="http://schemas.microsoft.com/office/drawing/2014/main" id="{B08C42DD-1785-724D-9691-937924B89417}"/>
                      </a:ext>
                    </a:extLst>
                  </p:cNvPr>
                  <p:cNvSpPr/>
                  <p:nvPr/>
                </p:nvSpPr>
                <p:spPr>
                  <a:xfrm flipH="1">
                    <a:off x="6802587" y="333590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74" name="Ellips 973">
                    <a:extLst>
                      <a:ext uri="{FF2B5EF4-FFF2-40B4-BE49-F238E27FC236}">
                        <a16:creationId xmlns:a16="http://schemas.microsoft.com/office/drawing/2014/main" id="{4366659C-1B95-4443-B50A-D536E809EADA}"/>
                      </a:ext>
                    </a:extLst>
                  </p:cNvPr>
                  <p:cNvSpPr/>
                  <p:nvPr/>
                </p:nvSpPr>
                <p:spPr>
                  <a:xfrm flipH="1">
                    <a:off x="6732691" y="280138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75" name="Ellips 974">
                    <a:extLst>
                      <a:ext uri="{FF2B5EF4-FFF2-40B4-BE49-F238E27FC236}">
                        <a16:creationId xmlns:a16="http://schemas.microsoft.com/office/drawing/2014/main" id="{D3FAA29E-2C3B-274F-B98B-8F45525ADDBA}"/>
                      </a:ext>
                    </a:extLst>
                  </p:cNvPr>
                  <p:cNvSpPr/>
                  <p:nvPr/>
                </p:nvSpPr>
                <p:spPr>
                  <a:xfrm flipH="1">
                    <a:off x="6732691" y="295204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76" name="Ellips 975">
                    <a:extLst>
                      <a:ext uri="{FF2B5EF4-FFF2-40B4-BE49-F238E27FC236}">
                        <a16:creationId xmlns:a16="http://schemas.microsoft.com/office/drawing/2014/main" id="{1052B350-081F-E749-9C49-19050DA57FC8}"/>
                      </a:ext>
                    </a:extLst>
                  </p:cNvPr>
                  <p:cNvSpPr/>
                  <p:nvPr/>
                </p:nvSpPr>
                <p:spPr>
                  <a:xfrm flipH="1">
                    <a:off x="6732691" y="310269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77" name="Ellips 976">
                    <a:extLst>
                      <a:ext uri="{FF2B5EF4-FFF2-40B4-BE49-F238E27FC236}">
                        <a16:creationId xmlns:a16="http://schemas.microsoft.com/office/drawing/2014/main" id="{1E9C3FBB-BE91-514B-AFDD-9A368D48EBEA}"/>
                      </a:ext>
                    </a:extLst>
                  </p:cNvPr>
                  <p:cNvSpPr/>
                  <p:nvPr/>
                </p:nvSpPr>
                <p:spPr>
                  <a:xfrm flipH="1">
                    <a:off x="6732691" y="325334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78" name="Ellips 977">
                    <a:extLst>
                      <a:ext uri="{FF2B5EF4-FFF2-40B4-BE49-F238E27FC236}">
                        <a16:creationId xmlns:a16="http://schemas.microsoft.com/office/drawing/2014/main" id="{98484153-05B8-E640-ADFA-5D73DDE41FB5}"/>
                      </a:ext>
                    </a:extLst>
                  </p:cNvPr>
                  <p:cNvSpPr/>
                  <p:nvPr/>
                </p:nvSpPr>
                <p:spPr>
                  <a:xfrm flipH="1">
                    <a:off x="6730398" y="287671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79" name="Ellips 978">
                    <a:extLst>
                      <a:ext uri="{FF2B5EF4-FFF2-40B4-BE49-F238E27FC236}">
                        <a16:creationId xmlns:a16="http://schemas.microsoft.com/office/drawing/2014/main" id="{2FBA1D23-278B-0146-A2E7-733F0758D027}"/>
                      </a:ext>
                    </a:extLst>
                  </p:cNvPr>
                  <p:cNvSpPr/>
                  <p:nvPr/>
                </p:nvSpPr>
                <p:spPr>
                  <a:xfrm flipH="1">
                    <a:off x="6730398" y="302736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80" name="Ellips 979">
                    <a:extLst>
                      <a:ext uri="{FF2B5EF4-FFF2-40B4-BE49-F238E27FC236}">
                        <a16:creationId xmlns:a16="http://schemas.microsoft.com/office/drawing/2014/main" id="{5F0B076C-8436-C64B-9EE6-2C8E8A196031}"/>
                      </a:ext>
                    </a:extLst>
                  </p:cNvPr>
                  <p:cNvSpPr/>
                  <p:nvPr/>
                </p:nvSpPr>
                <p:spPr>
                  <a:xfrm flipH="1">
                    <a:off x="6730398" y="317801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81" name="Ellips 980">
                    <a:extLst>
                      <a:ext uri="{FF2B5EF4-FFF2-40B4-BE49-F238E27FC236}">
                        <a16:creationId xmlns:a16="http://schemas.microsoft.com/office/drawing/2014/main" id="{1ADEB844-8AC9-064B-832A-B98FD92E096C}"/>
                      </a:ext>
                    </a:extLst>
                  </p:cNvPr>
                  <p:cNvSpPr/>
                  <p:nvPr/>
                </p:nvSpPr>
                <p:spPr>
                  <a:xfrm flipH="1">
                    <a:off x="6730398" y="332867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82" name="Ellips 981">
                    <a:extLst>
                      <a:ext uri="{FF2B5EF4-FFF2-40B4-BE49-F238E27FC236}">
                        <a16:creationId xmlns:a16="http://schemas.microsoft.com/office/drawing/2014/main" id="{F1A23D3E-0AB7-2543-8264-77BF1638CA62}"/>
                      </a:ext>
                    </a:extLst>
                  </p:cNvPr>
                  <p:cNvSpPr/>
                  <p:nvPr/>
                </p:nvSpPr>
                <p:spPr>
                  <a:xfrm flipH="1">
                    <a:off x="6667366" y="278694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83" name="Ellips 982">
                    <a:extLst>
                      <a:ext uri="{FF2B5EF4-FFF2-40B4-BE49-F238E27FC236}">
                        <a16:creationId xmlns:a16="http://schemas.microsoft.com/office/drawing/2014/main" id="{B0415BBB-B859-E945-953B-69A7D0C934AA}"/>
                      </a:ext>
                    </a:extLst>
                  </p:cNvPr>
                  <p:cNvSpPr/>
                  <p:nvPr/>
                </p:nvSpPr>
                <p:spPr>
                  <a:xfrm flipH="1">
                    <a:off x="6667366" y="293759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84" name="Ellips 983">
                    <a:extLst>
                      <a:ext uri="{FF2B5EF4-FFF2-40B4-BE49-F238E27FC236}">
                        <a16:creationId xmlns:a16="http://schemas.microsoft.com/office/drawing/2014/main" id="{9F8569B7-48B9-364A-A049-8A520D883E95}"/>
                      </a:ext>
                    </a:extLst>
                  </p:cNvPr>
                  <p:cNvSpPr/>
                  <p:nvPr/>
                </p:nvSpPr>
                <p:spPr>
                  <a:xfrm flipH="1">
                    <a:off x="6667366" y="308825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85" name="Ellips 984">
                    <a:extLst>
                      <a:ext uri="{FF2B5EF4-FFF2-40B4-BE49-F238E27FC236}">
                        <a16:creationId xmlns:a16="http://schemas.microsoft.com/office/drawing/2014/main" id="{6C22FC0A-EC71-6049-A27E-55243DF54EDC}"/>
                      </a:ext>
                    </a:extLst>
                  </p:cNvPr>
                  <p:cNvSpPr/>
                  <p:nvPr/>
                </p:nvSpPr>
                <p:spPr>
                  <a:xfrm flipH="1">
                    <a:off x="6667366" y="323890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86" name="Ellips 985">
                    <a:extLst>
                      <a:ext uri="{FF2B5EF4-FFF2-40B4-BE49-F238E27FC236}">
                        <a16:creationId xmlns:a16="http://schemas.microsoft.com/office/drawing/2014/main" id="{E29D689D-295E-9B43-8080-3022B1F5FBDF}"/>
                      </a:ext>
                    </a:extLst>
                  </p:cNvPr>
                  <p:cNvSpPr/>
                  <p:nvPr/>
                </p:nvSpPr>
                <p:spPr>
                  <a:xfrm flipH="1">
                    <a:off x="6665073" y="286227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87" name="Ellips 986">
                    <a:extLst>
                      <a:ext uri="{FF2B5EF4-FFF2-40B4-BE49-F238E27FC236}">
                        <a16:creationId xmlns:a16="http://schemas.microsoft.com/office/drawing/2014/main" id="{B60148B7-CBC4-8B45-A39C-18AD7BAC5D4B}"/>
                      </a:ext>
                    </a:extLst>
                  </p:cNvPr>
                  <p:cNvSpPr/>
                  <p:nvPr/>
                </p:nvSpPr>
                <p:spPr>
                  <a:xfrm flipH="1">
                    <a:off x="6665073" y="301292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88" name="Ellips 987">
                    <a:extLst>
                      <a:ext uri="{FF2B5EF4-FFF2-40B4-BE49-F238E27FC236}">
                        <a16:creationId xmlns:a16="http://schemas.microsoft.com/office/drawing/2014/main" id="{0E4BA1EE-E07E-CF41-8DD4-0A441BA75DB1}"/>
                      </a:ext>
                    </a:extLst>
                  </p:cNvPr>
                  <p:cNvSpPr/>
                  <p:nvPr/>
                </p:nvSpPr>
                <p:spPr>
                  <a:xfrm flipH="1">
                    <a:off x="6665073" y="316357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89" name="Ellips 988">
                    <a:extLst>
                      <a:ext uri="{FF2B5EF4-FFF2-40B4-BE49-F238E27FC236}">
                        <a16:creationId xmlns:a16="http://schemas.microsoft.com/office/drawing/2014/main" id="{5D89AD20-0568-2E46-84BD-42F44652D496}"/>
                      </a:ext>
                    </a:extLst>
                  </p:cNvPr>
                  <p:cNvSpPr/>
                  <p:nvPr/>
                </p:nvSpPr>
                <p:spPr>
                  <a:xfrm flipH="1">
                    <a:off x="6665073" y="331422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90" name="Ellips 989">
                    <a:extLst>
                      <a:ext uri="{FF2B5EF4-FFF2-40B4-BE49-F238E27FC236}">
                        <a16:creationId xmlns:a16="http://schemas.microsoft.com/office/drawing/2014/main" id="{5AF4A61E-FE08-7C43-9437-E4A35DF225AE}"/>
                      </a:ext>
                    </a:extLst>
                  </p:cNvPr>
                  <p:cNvSpPr/>
                  <p:nvPr/>
                </p:nvSpPr>
                <p:spPr>
                  <a:xfrm flipH="1">
                    <a:off x="6603196" y="2806211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91" name="Ellips 990">
                    <a:extLst>
                      <a:ext uri="{FF2B5EF4-FFF2-40B4-BE49-F238E27FC236}">
                        <a16:creationId xmlns:a16="http://schemas.microsoft.com/office/drawing/2014/main" id="{7C336653-7521-8742-B955-A787B01B997C}"/>
                      </a:ext>
                    </a:extLst>
                  </p:cNvPr>
                  <p:cNvSpPr/>
                  <p:nvPr/>
                </p:nvSpPr>
                <p:spPr>
                  <a:xfrm flipH="1">
                    <a:off x="6603196" y="295686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92" name="Ellips 991">
                    <a:extLst>
                      <a:ext uri="{FF2B5EF4-FFF2-40B4-BE49-F238E27FC236}">
                        <a16:creationId xmlns:a16="http://schemas.microsoft.com/office/drawing/2014/main" id="{FC2A48C2-F7EE-2246-945B-BB340372D738}"/>
                      </a:ext>
                    </a:extLst>
                  </p:cNvPr>
                  <p:cNvSpPr/>
                  <p:nvPr/>
                </p:nvSpPr>
                <p:spPr>
                  <a:xfrm flipH="1">
                    <a:off x="6603196" y="3107515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93" name="Ellips 992">
                    <a:extLst>
                      <a:ext uri="{FF2B5EF4-FFF2-40B4-BE49-F238E27FC236}">
                        <a16:creationId xmlns:a16="http://schemas.microsoft.com/office/drawing/2014/main" id="{8E9DBE9A-68AD-B34C-B229-0F5628349A7C}"/>
                      </a:ext>
                    </a:extLst>
                  </p:cNvPr>
                  <p:cNvSpPr/>
                  <p:nvPr/>
                </p:nvSpPr>
                <p:spPr>
                  <a:xfrm flipH="1">
                    <a:off x="6603196" y="325816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94" name="Ellips 993">
                    <a:extLst>
                      <a:ext uri="{FF2B5EF4-FFF2-40B4-BE49-F238E27FC236}">
                        <a16:creationId xmlns:a16="http://schemas.microsoft.com/office/drawing/2014/main" id="{B6EFDEDB-53FD-0F41-99BC-993596A54285}"/>
                      </a:ext>
                    </a:extLst>
                  </p:cNvPr>
                  <p:cNvSpPr/>
                  <p:nvPr/>
                </p:nvSpPr>
                <p:spPr>
                  <a:xfrm flipH="1">
                    <a:off x="6600903" y="288153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95" name="Ellips 994">
                    <a:extLst>
                      <a:ext uri="{FF2B5EF4-FFF2-40B4-BE49-F238E27FC236}">
                        <a16:creationId xmlns:a16="http://schemas.microsoft.com/office/drawing/2014/main" id="{344ECEDF-E51A-3A4E-AA2D-942D2A7F0F9C}"/>
                      </a:ext>
                    </a:extLst>
                  </p:cNvPr>
                  <p:cNvSpPr/>
                  <p:nvPr/>
                </p:nvSpPr>
                <p:spPr>
                  <a:xfrm flipH="1">
                    <a:off x="6600903" y="303218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96" name="Ellips 995">
                    <a:extLst>
                      <a:ext uri="{FF2B5EF4-FFF2-40B4-BE49-F238E27FC236}">
                        <a16:creationId xmlns:a16="http://schemas.microsoft.com/office/drawing/2014/main" id="{0C462309-5E1F-8545-AE5D-6384FED4D5CF}"/>
                      </a:ext>
                    </a:extLst>
                  </p:cNvPr>
                  <p:cNvSpPr/>
                  <p:nvPr/>
                </p:nvSpPr>
                <p:spPr>
                  <a:xfrm flipH="1">
                    <a:off x="6600903" y="3182841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97" name="Ellips 996">
                    <a:extLst>
                      <a:ext uri="{FF2B5EF4-FFF2-40B4-BE49-F238E27FC236}">
                        <a16:creationId xmlns:a16="http://schemas.microsoft.com/office/drawing/2014/main" id="{F927F0BB-A981-FE4A-9F51-427A85F6AA70}"/>
                      </a:ext>
                    </a:extLst>
                  </p:cNvPr>
                  <p:cNvSpPr/>
                  <p:nvPr/>
                </p:nvSpPr>
                <p:spPr>
                  <a:xfrm flipH="1">
                    <a:off x="6600903" y="333349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98" name="Ellips 997">
                    <a:extLst>
                      <a:ext uri="{FF2B5EF4-FFF2-40B4-BE49-F238E27FC236}">
                        <a16:creationId xmlns:a16="http://schemas.microsoft.com/office/drawing/2014/main" id="{DFD941D2-75D0-8F4F-B501-EE63CA09F6CD}"/>
                      </a:ext>
                    </a:extLst>
                  </p:cNvPr>
                  <p:cNvSpPr/>
                  <p:nvPr/>
                </p:nvSpPr>
                <p:spPr>
                  <a:xfrm flipH="1">
                    <a:off x="6531007" y="279897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999" name="Ellips 998">
                    <a:extLst>
                      <a:ext uri="{FF2B5EF4-FFF2-40B4-BE49-F238E27FC236}">
                        <a16:creationId xmlns:a16="http://schemas.microsoft.com/office/drawing/2014/main" id="{41C2264C-0155-F843-B930-D92780D9C3AA}"/>
                      </a:ext>
                    </a:extLst>
                  </p:cNvPr>
                  <p:cNvSpPr/>
                  <p:nvPr/>
                </p:nvSpPr>
                <p:spPr>
                  <a:xfrm flipH="1">
                    <a:off x="6531007" y="294963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00" name="Ellips 999">
                    <a:extLst>
                      <a:ext uri="{FF2B5EF4-FFF2-40B4-BE49-F238E27FC236}">
                        <a16:creationId xmlns:a16="http://schemas.microsoft.com/office/drawing/2014/main" id="{84387A52-3292-E445-8A76-B5C82B80573B}"/>
                      </a:ext>
                    </a:extLst>
                  </p:cNvPr>
                  <p:cNvSpPr/>
                  <p:nvPr/>
                </p:nvSpPr>
                <p:spPr>
                  <a:xfrm flipH="1">
                    <a:off x="6531007" y="310028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01" name="Ellips 1000">
                    <a:extLst>
                      <a:ext uri="{FF2B5EF4-FFF2-40B4-BE49-F238E27FC236}">
                        <a16:creationId xmlns:a16="http://schemas.microsoft.com/office/drawing/2014/main" id="{265D7EF9-BE13-6943-A728-35F15F47B8D3}"/>
                      </a:ext>
                    </a:extLst>
                  </p:cNvPr>
                  <p:cNvSpPr/>
                  <p:nvPr/>
                </p:nvSpPr>
                <p:spPr>
                  <a:xfrm flipH="1">
                    <a:off x="6531007" y="325093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02" name="Ellips 1001">
                    <a:extLst>
                      <a:ext uri="{FF2B5EF4-FFF2-40B4-BE49-F238E27FC236}">
                        <a16:creationId xmlns:a16="http://schemas.microsoft.com/office/drawing/2014/main" id="{09402633-79B0-E843-83F2-1F768F308C53}"/>
                      </a:ext>
                    </a:extLst>
                  </p:cNvPr>
                  <p:cNvSpPr/>
                  <p:nvPr/>
                </p:nvSpPr>
                <p:spPr>
                  <a:xfrm flipH="1">
                    <a:off x="6528714" y="287430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03" name="Ellips 1002">
                    <a:extLst>
                      <a:ext uri="{FF2B5EF4-FFF2-40B4-BE49-F238E27FC236}">
                        <a16:creationId xmlns:a16="http://schemas.microsoft.com/office/drawing/2014/main" id="{FB7CA434-5789-EB4F-A586-5A386C761A72}"/>
                      </a:ext>
                    </a:extLst>
                  </p:cNvPr>
                  <p:cNvSpPr/>
                  <p:nvPr/>
                </p:nvSpPr>
                <p:spPr>
                  <a:xfrm flipH="1">
                    <a:off x="6528714" y="302495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04" name="Ellips 1003">
                    <a:extLst>
                      <a:ext uri="{FF2B5EF4-FFF2-40B4-BE49-F238E27FC236}">
                        <a16:creationId xmlns:a16="http://schemas.microsoft.com/office/drawing/2014/main" id="{BE51538C-2012-1D42-820A-3479EB684DD1}"/>
                      </a:ext>
                    </a:extLst>
                  </p:cNvPr>
                  <p:cNvSpPr/>
                  <p:nvPr/>
                </p:nvSpPr>
                <p:spPr>
                  <a:xfrm flipH="1">
                    <a:off x="6528714" y="317560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05" name="Ellips 1004">
                    <a:extLst>
                      <a:ext uri="{FF2B5EF4-FFF2-40B4-BE49-F238E27FC236}">
                        <a16:creationId xmlns:a16="http://schemas.microsoft.com/office/drawing/2014/main" id="{3389A3CD-9643-974C-A24D-06C1FAE545FF}"/>
                      </a:ext>
                    </a:extLst>
                  </p:cNvPr>
                  <p:cNvSpPr/>
                  <p:nvPr/>
                </p:nvSpPr>
                <p:spPr>
                  <a:xfrm flipH="1">
                    <a:off x="6528714" y="332626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06" name="Ellips 1005">
                    <a:extLst>
                      <a:ext uri="{FF2B5EF4-FFF2-40B4-BE49-F238E27FC236}">
                        <a16:creationId xmlns:a16="http://schemas.microsoft.com/office/drawing/2014/main" id="{85147FC0-F53C-8740-8C1B-F74307D0DC5A}"/>
                      </a:ext>
                    </a:extLst>
                  </p:cNvPr>
                  <p:cNvSpPr/>
                  <p:nvPr/>
                </p:nvSpPr>
                <p:spPr>
                  <a:xfrm flipH="1">
                    <a:off x="6467942" y="278693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07" name="Ellips 1006">
                    <a:extLst>
                      <a:ext uri="{FF2B5EF4-FFF2-40B4-BE49-F238E27FC236}">
                        <a16:creationId xmlns:a16="http://schemas.microsoft.com/office/drawing/2014/main" id="{90F9BEB5-565A-0546-BB7B-F3DB3BE56F7E}"/>
                      </a:ext>
                    </a:extLst>
                  </p:cNvPr>
                  <p:cNvSpPr/>
                  <p:nvPr/>
                </p:nvSpPr>
                <p:spPr>
                  <a:xfrm flipH="1">
                    <a:off x="6467942" y="293758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08" name="Ellips 1007">
                    <a:extLst>
                      <a:ext uri="{FF2B5EF4-FFF2-40B4-BE49-F238E27FC236}">
                        <a16:creationId xmlns:a16="http://schemas.microsoft.com/office/drawing/2014/main" id="{F47A3D88-368E-D548-B14C-932685391C61}"/>
                      </a:ext>
                    </a:extLst>
                  </p:cNvPr>
                  <p:cNvSpPr/>
                  <p:nvPr/>
                </p:nvSpPr>
                <p:spPr>
                  <a:xfrm flipH="1">
                    <a:off x="6467942" y="308823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09" name="Ellips 1008">
                    <a:extLst>
                      <a:ext uri="{FF2B5EF4-FFF2-40B4-BE49-F238E27FC236}">
                        <a16:creationId xmlns:a16="http://schemas.microsoft.com/office/drawing/2014/main" id="{9C789D44-DE93-8941-8C1E-D04680DE48AE}"/>
                      </a:ext>
                    </a:extLst>
                  </p:cNvPr>
                  <p:cNvSpPr/>
                  <p:nvPr/>
                </p:nvSpPr>
                <p:spPr>
                  <a:xfrm flipH="1">
                    <a:off x="6467942" y="323888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10" name="Ellips 1009">
                    <a:extLst>
                      <a:ext uri="{FF2B5EF4-FFF2-40B4-BE49-F238E27FC236}">
                        <a16:creationId xmlns:a16="http://schemas.microsoft.com/office/drawing/2014/main" id="{E9F46A66-B5CC-5B48-B2E5-2C59AC3A6984}"/>
                      </a:ext>
                    </a:extLst>
                  </p:cNvPr>
                  <p:cNvSpPr/>
                  <p:nvPr/>
                </p:nvSpPr>
                <p:spPr>
                  <a:xfrm flipH="1">
                    <a:off x="6465649" y="286225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11" name="Ellips 1010">
                    <a:extLst>
                      <a:ext uri="{FF2B5EF4-FFF2-40B4-BE49-F238E27FC236}">
                        <a16:creationId xmlns:a16="http://schemas.microsoft.com/office/drawing/2014/main" id="{CA00442B-692F-0148-AB72-6FF4BDD34C82}"/>
                      </a:ext>
                    </a:extLst>
                  </p:cNvPr>
                  <p:cNvSpPr/>
                  <p:nvPr/>
                </p:nvSpPr>
                <p:spPr>
                  <a:xfrm flipH="1">
                    <a:off x="6465649" y="301291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12" name="Ellips 1011">
                    <a:extLst>
                      <a:ext uri="{FF2B5EF4-FFF2-40B4-BE49-F238E27FC236}">
                        <a16:creationId xmlns:a16="http://schemas.microsoft.com/office/drawing/2014/main" id="{7D98AA1A-2C00-4D4E-876E-97196DC00733}"/>
                      </a:ext>
                    </a:extLst>
                  </p:cNvPr>
                  <p:cNvSpPr/>
                  <p:nvPr/>
                </p:nvSpPr>
                <p:spPr>
                  <a:xfrm flipH="1">
                    <a:off x="6465649" y="316356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13" name="Ellips 1012">
                    <a:extLst>
                      <a:ext uri="{FF2B5EF4-FFF2-40B4-BE49-F238E27FC236}">
                        <a16:creationId xmlns:a16="http://schemas.microsoft.com/office/drawing/2014/main" id="{DC54B144-CDC3-FD42-ADDE-C5005A2A8FB7}"/>
                      </a:ext>
                    </a:extLst>
                  </p:cNvPr>
                  <p:cNvSpPr/>
                  <p:nvPr/>
                </p:nvSpPr>
                <p:spPr>
                  <a:xfrm flipH="1">
                    <a:off x="6465649" y="331421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14" name="Ellips 1013">
                    <a:extLst>
                      <a:ext uri="{FF2B5EF4-FFF2-40B4-BE49-F238E27FC236}">
                        <a16:creationId xmlns:a16="http://schemas.microsoft.com/office/drawing/2014/main" id="{C417E736-E08B-9A48-8A7C-065C8FADE9A0}"/>
                      </a:ext>
                    </a:extLst>
                  </p:cNvPr>
                  <p:cNvSpPr/>
                  <p:nvPr/>
                </p:nvSpPr>
                <p:spPr>
                  <a:xfrm flipH="1">
                    <a:off x="6403772" y="280619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15" name="Ellips 1014">
                    <a:extLst>
                      <a:ext uri="{FF2B5EF4-FFF2-40B4-BE49-F238E27FC236}">
                        <a16:creationId xmlns:a16="http://schemas.microsoft.com/office/drawing/2014/main" id="{024D99FE-A05B-3743-8163-8081EB0475BA}"/>
                      </a:ext>
                    </a:extLst>
                  </p:cNvPr>
                  <p:cNvSpPr/>
                  <p:nvPr/>
                </p:nvSpPr>
                <p:spPr>
                  <a:xfrm flipH="1">
                    <a:off x="6403772" y="295684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16" name="Ellips 1015">
                    <a:extLst>
                      <a:ext uri="{FF2B5EF4-FFF2-40B4-BE49-F238E27FC236}">
                        <a16:creationId xmlns:a16="http://schemas.microsoft.com/office/drawing/2014/main" id="{AF590E6D-4338-D843-8515-AC1AF09D799F}"/>
                      </a:ext>
                    </a:extLst>
                  </p:cNvPr>
                  <p:cNvSpPr/>
                  <p:nvPr/>
                </p:nvSpPr>
                <p:spPr>
                  <a:xfrm flipH="1">
                    <a:off x="6403772" y="310750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17" name="Ellips 1016">
                    <a:extLst>
                      <a:ext uri="{FF2B5EF4-FFF2-40B4-BE49-F238E27FC236}">
                        <a16:creationId xmlns:a16="http://schemas.microsoft.com/office/drawing/2014/main" id="{F54B6840-B0C0-AE42-BD64-6C94CDA03F53}"/>
                      </a:ext>
                    </a:extLst>
                  </p:cNvPr>
                  <p:cNvSpPr/>
                  <p:nvPr/>
                </p:nvSpPr>
                <p:spPr>
                  <a:xfrm flipH="1">
                    <a:off x="6403772" y="325815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18" name="Ellips 1017">
                    <a:extLst>
                      <a:ext uri="{FF2B5EF4-FFF2-40B4-BE49-F238E27FC236}">
                        <a16:creationId xmlns:a16="http://schemas.microsoft.com/office/drawing/2014/main" id="{D8D96018-1163-DA41-A08F-645788CAEB04}"/>
                      </a:ext>
                    </a:extLst>
                  </p:cNvPr>
                  <p:cNvSpPr/>
                  <p:nvPr/>
                </p:nvSpPr>
                <p:spPr>
                  <a:xfrm flipH="1">
                    <a:off x="6401479" y="288152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19" name="Ellips 1018">
                    <a:extLst>
                      <a:ext uri="{FF2B5EF4-FFF2-40B4-BE49-F238E27FC236}">
                        <a16:creationId xmlns:a16="http://schemas.microsoft.com/office/drawing/2014/main" id="{BF1E2DAC-858C-E449-AB70-4086ACFA5ABD}"/>
                      </a:ext>
                    </a:extLst>
                  </p:cNvPr>
                  <p:cNvSpPr/>
                  <p:nvPr/>
                </p:nvSpPr>
                <p:spPr>
                  <a:xfrm flipH="1">
                    <a:off x="6401479" y="303217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20" name="Ellips 1019">
                    <a:extLst>
                      <a:ext uri="{FF2B5EF4-FFF2-40B4-BE49-F238E27FC236}">
                        <a16:creationId xmlns:a16="http://schemas.microsoft.com/office/drawing/2014/main" id="{80464C5C-E25F-E54D-B5B8-B00B2306C9A1}"/>
                      </a:ext>
                    </a:extLst>
                  </p:cNvPr>
                  <p:cNvSpPr/>
                  <p:nvPr/>
                </p:nvSpPr>
                <p:spPr>
                  <a:xfrm flipH="1">
                    <a:off x="6401479" y="318282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21" name="Ellips 1020">
                    <a:extLst>
                      <a:ext uri="{FF2B5EF4-FFF2-40B4-BE49-F238E27FC236}">
                        <a16:creationId xmlns:a16="http://schemas.microsoft.com/office/drawing/2014/main" id="{BF5EAC96-976E-E64B-8928-C09510FAB7AA}"/>
                      </a:ext>
                    </a:extLst>
                  </p:cNvPr>
                  <p:cNvSpPr/>
                  <p:nvPr/>
                </p:nvSpPr>
                <p:spPr>
                  <a:xfrm flipH="1">
                    <a:off x="6401479" y="333347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22" name="Ellips 1021">
                    <a:extLst>
                      <a:ext uri="{FF2B5EF4-FFF2-40B4-BE49-F238E27FC236}">
                        <a16:creationId xmlns:a16="http://schemas.microsoft.com/office/drawing/2014/main" id="{2FA34826-344C-E14A-9D29-3B2E325D94FD}"/>
                      </a:ext>
                    </a:extLst>
                  </p:cNvPr>
                  <p:cNvSpPr/>
                  <p:nvPr/>
                </p:nvSpPr>
                <p:spPr>
                  <a:xfrm flipH="1">
                    <a:off x="6331583" y="279896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23" name="Ellips 1022">
                    <a:extLst>
                      <a:ext uri="{FF2B5EF4-FFF2-40B4-BE49-F238E27FC236}">
                        <a16:creationId xmlns:a16="http://schemas.microsoft.com/office/drawing/2014/main" id="{D6F57026-181A-EB4F-A5B3-E90556369EB7}"/>
                      </a:ext>
                    </a:extLst>
                  </p:cNvPr>
                  <p:cNvSpPr/>
                  <p:nvPr/>
                </p:nvSpPr>
                <p:spPr>
                  <a:xfrm flipH="1">
                    <a:off x="6331583" y="2949615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24" name="Ellips 1023">
                    <a:extLst>
                      <a:ext uri="{FF2B5EF4-FFF2-40B4-BE49-F238E27FC236}">
                        <a16:creationId xmlns:a16="http://schemas.microsoft.com/office/drawing/2014/main" id="{5AD56E26-71CD-3148-8285-8DBA3BFC6D11}"/>
                      </a:ext>
                    </a:extLst>
                  </p:cNvPr>
                  <p:cNvSpPr/>
                  <p:nvPr/>
                </p:nvSpPr>
                <p:spPr>
                  <a:xfrm flipH="1">
                    <a:off x="6331583" y="310026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25" name="Ellips 1024">
                    <a:extLst>
                      <a:ext uri="{FF2B5EF4-FFF2-40B4-BE49-F238E27FC236}">
                        <a16:creationId xmlns:a16="http://schemas.microsoft.com/office/drawing/2014/main" id="{E8FD0204-D874-114F-82F5-E20DD2167E97}"/>
                      </a:ext>
                    </a:extLst>
                  </p:cNvPr>
                  <p:cNvSpPr/>
                  <p:nvPr/>
                </p:nvSpPr>
                <p:spPr>
                  <a:xfrm flipH="1">
                    <a:off x="6331583" y="325091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26" name="Ellips 1025">
                    <a:extLst>
                      <a:ext uri="{FF2B5EF4-FFF2-40B4-BE49-F238E27FC236}">
                        <a16:creationId xmlns:a16="http://schemas.microsoft.com/office/drawing/2014/main" id="{38A1F0CC-2D29-5247-A0C0-B9F4FE6A9AD7}"/>
                      </a:ext>
                    </a:extLst>
                  </p:cNvPr>
                  <p:cNvSpPr/>
                  <p:nvPr/>
                </p:nvSpPr>
                <p:spPr>
                  <a:xfrm flipH="1">
                    <a:off x="6329290" y="287428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27" name="Ellips 1026">
                    <a:extLst>
                      <a:ext uri="{FF2B5EF4-FFF2-40B4-BE49-F238E27FC236}">
                        <a16:creationId xmlns:a16="http://schemas.microsoft.com/office/drawing/2014/main" id="{2AA6F37D-1625-A145-801E-47AE5FF4536A}"/>
                      </a:ext>
                    </a:extLst>
                  </p:cNvPr>
                  <p:cNvSpPr/>
                  <p:nvPr/>
                </p:nvSpPr>
                <p:spPr>
                  <a:xfrm flipH="1">
                    <a:off x="6329290" y="3024941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28" name="Ellips 1027">
                    <a:extLst>
                      <a:ext uri="{FF2B5EF4-FFF2-40B4-BE49-F238E27FC236}">
                        <a16:creationId xmlns:a16="http://schemas.microsoft.com/office/drawing/2014/main" id="{E44D4550-473A-084A-927D-108FEA38F76A}"/>
                      </a:ext>
                    </a:extLst>
                  </p:cNvPr>
                  <p:cNvSpPr/>
                  <p:nvPr/>
                </p:nvSpPr>
                <p:spPr>
                  <a:xfrm flipH="1">
                    <a:off x="6329290" y="317559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29" name="Ellips 1028">
                    <a:extLst>
                      <a:ext uri="{FF2B5EF4-FFF2-40B4-BE49-F238E27FC236}">
                        <a16:creationId xmlns:a16="http://schemas.microsoft.com/office/drawing/2014/main" id="{B80D234F-4BA2-714D-BD2F-D76FACD86DEE}"/>
                      </a:ext>
                    </a:extLst>
                  </p:cNvPr>
                  <p:cNvSpPr/>
                  <p:nvPr/>
                </p:nvSpPr>
                <p:spPr>
                  <a:xfrm flipH="1">
                    <a:off x="6329290" y="3326245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30" name="Ellips 1029">
                    <a:extLst>
                      <a:ext uri="{FF2B5EF4-FFF2-40B4-BE49-F238E27FC236}">
                        <a16:creationId xmlns:a16="http://schemas.microsoft.com/office/drawing/2014/main" id="{E8E602EB-7198-EE42-81B6-5612229A0185}"/>
                      </a:ext>
                    </a:extLst>
                  </p:cNvPr>
                  <p:cNvSpPr/>
                  <p:nvPr/>
                </p:nvSpPr>
                <p:spPr>
                  <a:xfrm flipH="1">
                    <a:off x="6266258" y="2784521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31" name="Ellips 1030">
                    <a:extLst>
                      <a:ext uri="{FF2B5EF4-FFF2-40B4-BE49-F238E27FC236}">
                        <a16:creationId xmlns:a16="http://schemas.microsoft.com/office/drawing/2014/main" id="{304A5547-420D-8A46-95A8-AE9205F6BAA5}"/>
                      </a:ext>
                    </a:extLst>
                  </p:cNvPr>
                  <p:cNvSpPr/>
                  <p:nvPr/>
                </p:nvSpPr>
                <p:spPr>
                  <a:xfrm flipH="1">
                    <a:off x="6266258" y="293517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32" name="Ellips 1031">
                    <a:extLst>
                      <a:ext uri="{FF2B5EF4-FFF2-40B4-BE49-F238E27FC236}">
                        <a16:creationId xmlns:a16="http://schemas.microsoft.com/office/drawing/2014/main" id="{428A3CCB-5E2B-714B-8802-DE6609DA8965}"/>
                      </a:ext>
                    </a:extLst>
                  </p:cNvPr>
                  <p:cNvSpPr/>
                  <p:nvPr/>
                </p:nvSpPr>
                <p:spPr>
                  <a:xfrm flipH="1">
                    <a:off x="6266258" y="3085825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33" name="Ellips 1032">
                    <a:extLst>
                      <a:ext uri="{FF2B5EF4-FFF2-40B4-BE49-F238E27FC236}">
                        <a16:creationId xmlns:a16="http://schemas.microsoft.com/office/drawing/2014/main" id="{B69C770A-395D-BB45-B1DD-D01C6197711C}"/>
                      </a:ext>
                    </a:extLst>
                  </p:cNvPr>
                  <p:cNvSpPr/>
                  <p:nvPr/>
                </p:nvSpPr>
                <p:spPr>
                  <a:xfrm flipH="1">
                    <a:off x="6266258" y="323647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34" name="Ellips 1033">
                    <a:extLst>
                      <a:ext uri="{FF2B5EF4-FFF2-40B4-BE49-F238E27FC236}">
                        <a16:creationId xmlns:a16="http://schemas.microsoft.com/office/drawing/2014/main" id="{CF5C5A28-930B-2646-8433-C20349B99F45}"/>
                      </a:ext>
                    </a:extLst>
                  </p:cNvPr>
                  <p:cNvSpPr/>
                  <p:nvPr/>
                </p:nvSpPr>
                <p:spPr>
                  <a:xfrm flipH="1">
                    <a:off x="6263965" y="285984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35" name="Ellips 1034">
                    <a:extLst>
                      <a:ext uri="{FF2B5EF4-FFF2-40B4-BE49-F238E27FC236}">
                        <a16:creationId xmlns:a16="http://schemas.microsoft.com/office/drawing/2014/main" id="{F0E9FC28-E3D8-2E40-BEF0-C9EAAD3BAE2B}"/>
                      </a:ext>
                    </a:extLst>
                  </p:cNvPr>
                  <p:cNvSpPr/>
                  <p:nvPr/>
                </p:nvSpPr>
                <p:spPr>
                  <a:xfrm flipH="1">
                    <a:off x="6263965" y="301049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36" name="Ellips 1035">
                    <a:extLst>
                      <a:ext uri="{FF2B5EF4-FFF2-40B4-BE49-F238E27FC236}">
                        <a16:creationId xmlns:a16="http://schemas.microsoft.com/office/drawing/2014/main" id="{429FE898-8E41-B04B-81E9-09DD42ABF89C}"/>
                      </a:ext>
                    </a:extLst>
                  </p:cNvPr>
                  <p:cNvSpPr/>
                  <p:nvPr/>
                </p:nvSpPr>
                <p:spPr>
                  <a:xfrm flipH="1">
                    <a:off x="6263965" y="3161151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37" name="Ellips 1036">
                    <a:extLst>
                      <a:ext uri="{FF2B5EF4-FFF2-40B4-BE49-F238E27FC236}">
                        <a16:creationId xmlns:a16="http://schemas.microsoft.com/office/drawing/2014/main" id="{9B09DC68-9780-9B42-A885-FACB601A1FFF}"/>
                      </a:ext>
                    </a:extLst>
                  </p:cNvPr>
                  <p:cNvSpPr/>
                  <p:nvPr/>
                </p:nvSpPr>
                <p:spPr>
                  <a:xfrm flipH="1">
                    <a:off x="6263965" y="331180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38" name="Ellips 1037">
                    <a:extLst>
                      <a:ext uri="{FF2B5EF4-FFF2-40B4-BE49-F238E27FC236}">
                        <a16:creationId xmlns:a16="http://schemas.microsoft.com/office/drawing/2014/main" id="{791066E3-B6B9-9C48-8D03-A3C3CA42D415}"/>
                      </a:ext>
                    </a:extLst>
                  </p:cNvPr>
                  <p:cNvSpPr/>
                  <p:nvPr/>
                </p:nvSpPr>
                <p:spPr>
                  <a:xfrm flipH="1">
                    <a:off x="6202088" y="2803785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39" name="Ellips 1038">
                    <a:extLst>
                      <a:ext uri="{FF2B5EF4-FFF2-40B4-BE49-F238E27FC236}">
                        <a16:creationId xmlns:a16="http://schemas.microsoft.com/office/drawing/2014/main" id="{90B82988-ED92-CD4D-A75A-75BCFF4B63D5}"/>
                      </a:ext>
                    </a:extLst>
                  </p:cNvPr>
                  <p:cNvSpPr/>
                  <p:nvPr/>
                </p:nvSpPr>
                <p:spPr>
                  <a:xfrm flipH="1">
                    <a:off x="6202088" y="295443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40" name="Ellips 1039">
                    <a:extLst>
                      <a:ext uri="{FF2B5EF4-FFF2-40B4-BE49-F238E27FC236}">
                        <a16:creationId xmlns:a16="http://schemas.microsoft.com/office/drawing/2014/main" id="{B4F0E1F4-3566-2D4F-8515-EE615944FDE6}"/>
                      </a:ext>
                    </a:extLst>
                  </p:cNvPr>
                  <p:cNvSpPr/>
                  <p:nvPr/>
                </p:nvSpPr>
                <p:spPr>
                  <a:xfrm flipH="1">
                    <a:off x="6202088" y="3105089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41" name="Ellips 1040">
                    <a:extLst>
                      <a:ext uri="{FF2B5EF4-FFF2-40B4-BE49-F238E27FC236}">
                        <a16:creationId xmlns:a16="http://schemas.microsoft.com/office/drawing/2014/main" id="{5E128FE8-BA79-4E49-A5C7-412A72686079}"/>
                      </a:ext>
                    </a:extLst>
                  </p:cNvPr>
                  <p:cNvSpPr/>
                  <p:nvPr/>
                </p:nvSpPr>
                <p:spPr>
                  <a:xfrm flipH="1">
                    <a:off x="6202088" y="3255741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42" name="Ellips 1041">
                    <a:extLst>
                      <a:ext uri="{FF2B5EF4-FFF2-40B4-BE49-F238E27FC236}">
                        <a16:creationId xmlns:a16="http://schemas.microsoft.com/office/drawing/2014/main" id="{2C1A6AE6-562C-5543-90D0-733ADB9199AD}"/>
                      </a:ext>
                    </a:extLst>
                  </p:cNvPr>
                  <p:cNvSpPr/>
                  <p:nvPr/>
                </p:nvSpPr>
                <p:spPr>
                  <a:xfrm flipH="1">
                    <a:off x="6199795" y="2879111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43" name="Ellips 1042">
                    <a:extLst>
                      <a:ext uri="{FF2B5EF4-FFF2-40B4-BE49-F238E27FC236}">
                        <a16:creationId xmlns:a16="http://schemas.microsoft.com/office/drawing/2014/main" id="{C265D03C-B787-C34E-886D-DDD38E469A71}"/>
                      </a:ext>
                    </a:extLst>
                  </p:cNvPr>
                  <p:cNvSpPr/>
                  <p:nvPr/>
                </p:nvSpPr>
                <p:spPr>
                  <a:xfrm flipH="1">
                    <a:off x="6199795" y="3029763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44" name="Ellips 1043">
                    <a:extLst>
                      <a:ext uri="{FF2B5EF4-FFF2-40B4-BE49-F238E27FC236}">
                        <a16:creationId xmlns:a16="http://schemas.microsoft.com/office/drawing/2014/main" id="{DCEC4BB0-51C4-B443-9D7C-5E1296EE7CA1}"/>
                      </a:ext>
                    </a:extLst>
                  </p:cNvPr>
                  <p:cNvSpPr/>
                  <p:nvPr/>
                </p:nvSpPr>
                <p:spPr>
                  <a:xfrm flipH="1">
                    <a:off x="6199795" y="3180415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45" name="Ellips 1044">
                    <a:extLst>
                      <a:ext uri="{FF2B5EF4-FFF2-40B4-BE49-F238E27FC236}">
                        <a16:creationId xmlns:a16="http://schemas.microsoft.com/office/drawing/2014/main" id="{C146697D-9C09-774F-A78B-4B05D4DD90BE}"/>
                      </a:ext>
                    </a:extLst>
                  </p:cNvPr>
                  <p:cNvSpPr/>
                  <p:nvPr/>
                </p:nvSpPr>
                <p:spPr>
                  <a:xfrm flipH="1">
                    <a:off x="6199795" y="3331067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46" name="Ellips 1045">
                    <a:extLst>
                      <a:ext uri="{FF2B5EF4-FFF2-40B4-BE49-F238E27FC236}">
                        <a16:creationId xmlns:a16="http://schemas.microsoft.com/office/drawing/2014/main" id="{8C7B2DE9-D8C9-6B49-8030-39A63203F6C4}"/>
                      </a:ext>
                    </a:extLst>
                  </p:cNvPr>
                  <p:cNvSpPr/>
                  <p:nvPr/>
                </p:nvSpPr>
                <p:spPr>
                  <a:xfrm flipH="1">
                    <a:off x="6129899" y="279655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47" name="Ellips 1046">
                    <a:extLst>
                      <a:ext uri="{FF2B5EF4-FFF2-40B4-BE49-F238E27FC236}">
                        <a16:creationId xmlns:a16="http://schemas.microsoft.com/office/drawing/2014/main" id="{22944F05-149B-B148-AAFA-9C71A26EB150}"/>
                      </a:ext>
                    </a:extLst>
                  </p:cNvPr>
                  <p:cNvSpPr/>
                  <p:nvPr/>
                </p:nvSpPr>
                <p:spPr>
                  <a:xfrm flipH="1">
                    <a:off x="6129899" y="294720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48" name="Ellips 1047">
                    <a:extLst>
                      <a:ext uri="{FF2B5EF4-FFF2-40B4-BE49-F238E27FC236}">
                        <a16:creationId xmlns:a16="http://schemas.microsoft.com/office/drawing/2014/main" id="{84DD77EA-3140-3D42-A2E1-C884F62897CD}"/>
                      </a:ext>
                    </a:extLst>
                  </p:cNvPr>
                  <p:cNvSpPr/>
                  <p:nvPr/>
                </p:nvSpPr>
                <p:spPr>
                  <a:xfrm flipH="1">
                    <a:off x="6129899" y="3097856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49" name="Ellips 1048">
                    <a:extLst>
                      <a:ext uri="{FF2B5EF4-FFF2-40B4-BE49-F238E27FC236}">
                        <a16:creationId xmlns:a16="http://schemas.microsoft.com/office/drawing/2014/main" id="{D15B9BF2-5ED7-8742-AE04-3C2BBC0E0411}"/>
                      </a:ext>
                    </a:extLst>
                  </p:cNvPr>
                  <p:cNvSpPr/>
                  <p:nvPr/>
                </p:nvSpPr>
                <p:spPr>
                  <a:xfrm flipH="1">
                    <a:off x="6129899" y="324850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50" name="Ellips 1049">
                    <a:extLst>
                      <a:ext uri="{FF2B5EF4-FFF2-40B4-BE49-F238E27FC236}">
                        <a16:creationId xmlns:a16="http://schemas.microsoft.com/office/drawing/2014/main" id="{78880E77-F23F-904C-BE45-E38D86CDB57A}"/>
                      </a:ext>
                    </a:extLst>
                  </p:cNvPr>
                  <p:cNvSpPr/>
                  <p:nvPr/>
                </p:nvSpPr>
                <p:spPr>
                  <a:xfrm flipH="1">
                    <a:off x="6127606" y="2871878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51" name="Ellips 1050">
                    <a:extLst>
                      <a:ext uri="{FF2B5EF4-FFF2-40B4-BE49-F238E27FC236}">
                        <a16:creationId xmlns:a16="http://schemas.microsoft.com/office/drawing/2014/main" id="{F4AE2A99-3A0A-0E48-BF26-E2202F6B01AF}"/>
                      </a:ext>
                    </a:extLst>
                  </p:cNvPr>
                  <p:cNvSpPr/>
                  <p:nvPr/>
                </p:nvSpPr>
                <p:spPr>
                  <a:xfrm flipH="1">
                    <a:off x="6127606" y="3022530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52" name="Ellips 1051">
                    <a:extLst>
                      <a:ext uri="{FF2B5EF4-FFF2-40B4-BE49-F238E27FC236}">
                        <a16:creationId xmlns:a16="http://schemas.microsoft.com/office/drawing/2014/main" id="{C16AB8FC-7D12-9143-9064-B7D5FE71DCF1}"/>
                      </a:ext>
                    </a:extLst>
                  </p:cNvPr>
                  <p:cNvSpPr/>
                  <p:nvPr/>
                </p:nvSpPr>
                <p:spPr>
                  <a:xfrm flipH="1">
                    <a:off x="6127606" y="3173182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53" name="Ellips 1052">
                    <a:extLst>
                      <a:ext uri="{FF2B5EF4-FFF2-40B4-BE49-F238E27FC236}">
                        <a16:creationId xmlns:a16="http://schemas.microsoft.com/office/drawing/2014/main" id="{94FC4676-8B44-094F-ACE8-0FCB02F19D33}"/>
                      </a:ext>
                    </a:extLst>
                  </p:cNvPr>
                  <p:cNvSpPr/>
                  <p:nvPr/>
                </p:nvSpPr>
                <p:spPr>
                  <a:xfrm flipH="1">
                    <a:off x="6127606" y="3323834"/>
                    <a:ext cx="45719" cy="480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grpSp>
                <p:nvGrpSpPr>
                  <p:cNvPr id="1054" name="Grupp 1053">
                    <a:extLst>
                      <a:ext uri="{FF2B5EF4-FFF2-40B4-BE49-F238E27FC236}">
                        <a16:creationId xmlns:a16="http://schemas.microsoft.com/office/drawing/2014/main" id="{8EAB2B82-9F7B-5943-A12F-165739327F6B}"/>
                      </a:ext>
                    </a:extLst>
                  </p:cNvPr>
                  <p:cNvGrpSpPr/>
                  <p:nvPr/>
                </p:nvGrpSpPr>
                <p:grpSpPr>
                  <a:xfrm>
                    <a:off x="6128195" y="3430662"/>
                    <a:ext cx="1593828" cy="512966"/>
                    <a:chOff x="6098215" y="3430662"/>
                    <a:chExt cx="1640298" cy="512966"/>
                  </a:xfrm>
                </p:grpSpPr>
                <p:cxnSp>
                  <p:nvCxnSpPr>
                    <p:cNvPr id="1064" name="Rak 1063">
                      <a:extLst>
                        <a:ext uri="{FF2B5EF4-FFF2-40B4-BE49-F238E27FC236}">
                          <a16:creationId xmlns:a16="http://schemas.microsoft.com/office/drawing/2014/main" id="{B3072C85-6FA6-C246-8BB1-F9AB9E0E885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430662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5" name="Rak 1064">
                      <a:extLst>
                        <a:ext uri="{FF2B5EF4-FFF2-40B4-BE49-F238E27FC236}">
                          <a16:creationId xmlns:a16="http://schemas.microsoft.com/office/drawing/2014/main" id="{83FC1557-41B0-844C-BFD1-1057EBF48DF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503943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6" name="Rak 1065">
                      <a:extLst>
                        <a:ext uri="{FF2B5EF4-FFF2-40B4-BE49-F238E27FC236}">
                          <a16:creationId xmlns:a16="http://schemas.microsoft.com/office/drawing/2014/main" id="{D1240605-4DCE-C146-9139-2582CB114D4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577224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7" name="Rak 1066">
                      <a:extLst>
                        <a:ext uri="{FF2B5EF4-FFF2-40B4-BE49-F238E27FC236}">
                          <a16:creationId xmlns:a16="http://schemas.microsoft.com/office/drawing/2014/main" id="{E29107D2-B72B-914F-9B17-D9E15150529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650505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8" name="Rak 1067">
                      <a:extLst>
                        <a:ext uri="{FF2B5EF4-FFF2-40B4-BE49-F238E27FC236}">
                          <a16:creationId xmlns:a16="http://schemas.microsoft.com/office/drawing/2014/main" id="{1BA460C3-D585-BB4E-B579-77B4A100601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723786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9" name="Rak 1068">
                      <a:extLst>
                        <a:ext uri="{FF2B5EF4-FFF2-40B4-BE49-F238E27FC236}">
                          <a16:creationId xmlns:a16="http://schemas.microsoft.com/office/drawing/2014/main" id="{2758112B-8D7E-4A44-A334-B72A6D253CB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797067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70" name="Rak 1069">
                      <a:extLst>
                        <a:ext uri="{FF2B5EF4-FFF2-40B4-BE49-F238E27FC236}">
                          <a16:creationId xmlns:a16="http://schemas.microsoft.com/office/drawing/2014/main" id="{946B359C-4CCA-0C49-ABF9-93324933F94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870348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71" name="Rak 1070">
                      <a:extLst>
                        <a:ext uri="{FF2B5EF4-FFF2-40B4-BE49-F238E27FC236}">
                          <a16:creationId xmlns:a16="http://schemas.microsoft.com/office/drawing/2014/main" id="{A77FA077-F8B7-7640-ACB1-0C4015B9361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943628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055" name="Grupp 1054">
                    <a:extLst>
                      <a:ext uri="{FF2B5EF4-FFF2-40B4-BE49-F238E27FC236}">
                        <a16:creationId xmlns:a16="http://schemas.microsoft.com/office/drawing/2014/main" id="{9AF7EEC7-C1D9-2C47-9248-C6AD5372B8D9}"/>
                      </a:ext>
                    </a:extLst>
                  </p:cNvPr>
                  <p:cNvGrpSpPr/>
                  <p:nvPr/>
                </p:nvGrpSpPr>
                <p:grpSpPr>
                  <a:xfrm>
                    <a:off x="6128195" y="2229834"/>
                    <a:ext cx="1593828" cy="512966"/>
                    <a:chOff x="6098215" y="3430662"/>
                    <a:chExt cx="1640298" cy="512966"/>
                  </a:xfrm>
                </p:grpSpPr>
                <p:cxnSp>
                  <p:nvCxnSpPr>
                    <p:cNvPr id="1056" name="Rak 1055">
                      <a:extLst>
                        <a:ext uri="{FF2B5EF4-FFF2-40B4-BE49-F238E27FC236}">
                          <a16:creationId xmlns:a16="http://schemas.microsoft.com/office/drawing/2014/main" id="{4BAD6454-3C4C-DF4A-91FE-42259714221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430662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7" name="Rak 1056">
                      <a:extLst>
                        <a:ext uri="{FF2B5EF4-FFF2-40B4-BE49-F238E27FC236}">
                          <a16:creationId xmlns:a16="http://schemas.microsoft.com/office/drawing/2014/main" id="{532FEC0A-49C4-7F44-A62E-2573796B9AA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503943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8" name="Rak 1057">
                      <a:extLst>
                        <a:ext uri="{FF2B5EF4-FFF2-40B4-BE49-F238E27FC236}">
                          <a16:creationId xmlns:a16="http://schemas.microsoft.com/office/drawing/2014/main" id="{23657FE5-E109-F743-A1BD-9ED28B49273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577224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9" name="Rak 1058">
                      <a:extLst>
                        <a:ext uri="{FF2B5EF4-FFF2-40B4-BE49-F238E27FC236}">
                          <a16:creationId xmlns:a16="http://schemas.microsoft.com/office/drawing/2014/main" id="{DD714D1B-D388-D54F-9279-5CE8AB01798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650505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0" name="Rak 1059">
                      <a:extLst>
                        <a:ext uri="{FF2B5EF4-FFF2-40B4-BE49-F238E27FC236}">
                          <a16:creationId xmlns:a16="http://schemas.microsoft.com/office/drawing/2014/main" id="{0FE4466B-5DEB-D740-8CCC-E8ECB4718C9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723786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1" name="Rak 1060">
                      <a:extLst>
                        <a:ext uri="{FF2B5EF4-FFF2-40B4-BE49-F238E27FC236}">
                          <a16:creationId xmlns:a16="http://schemas.microsoft.com/office/drawing/2014/main" id="{4080EBF4-921C-A74F-8BA6-674F133B591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797067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2" name="Rak 1061">
                      <a:extLst>
                        <a:ext uri="{FF2B5EF4-FFF2-40B4-BE49-F238E27FC236}">
                          <a16:creationId xmlns:a16="http://schemas.microsoft.com/office/drawing/2014/main" id="{96A6BDB1-5C36-134C-9242-D7AEB34CAA8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870348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3" name="Rak 1062">
                      <a:extLst>
                        <a:ext uri="{FF2B5EF4-FFF2-40B4-BE49-F238E27FC236}">
                          <a16:creationId xmlns:a16="http://schemas.microsoft.com/office/drawing/2014/main" id="{47F72029-58B2-A645-AAA9-13E69105500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098215" y="3943628"/>
                      <a:ext cx="1640298" cy="0"/>
                    </a:xfrm>
                    <a:prstGeom prst="line">
                      <a:avLst/>
                    </a:prstGeom>
                    <a:ln w="25400"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842" name="textruta 841">
                  <a:extLst>
                    <a:ext uri="{FF2B5EF4-FFF2-40B4-BE49-F238E27FC236}">
                      <a16:creationId xmlns:a16="http://schemas.microsoft.com/office/drawing/2014/main" id="{2E3D4A23-7DB6-1045-8B6D-1F8997FFE650}"/>
                    </a:ext>
                  </a:extLst>
                </p:cNvPr>
                <p:cNvSpPr txBox="1"/>
                <p:nvPr/>
              </p:nvSpPr>
              <p:spPr>
                <a:xfrm>
                  <a:off x="7405141" y="3732551"/>
                  <a:ext cx="1847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sv-SE" dirty="0"/>
                </a:p>
              </p:txBody>
            </p:sp>
            <p:grpSp>
              <p:nvGrpSpPr>
                <p:cNvPr id="843" name="Grupp 842">
                  <a:extLst>
                    <a:ext uri="{FF2B5EF4-FFF2-40B4-BE49-F238E27FC236}">
                      <a16:creationId xmlns:a16="http://schemas.microsoft.com/office/drawing/2014/main" id="{BCD92818-B856-FB4F-BD56-A7E80EB03B28}"/>
                    </a:ext>
                  </a:extLst>
                </p:cNvPr>
                <p:cNvGrpSpPr/>
                <p:nvPr/>
              </p:nvGrpSpPr>
              <p:grpSpPr>
                <a:xfrm>
                  <a:off x="5903678" y="1618938"/>
                  <a:ext cx="1593828" cy="938984"/>
                  <a:chOff x="6098215" y="3430662"/>
                  <a:chExt cx="1640298" cy="512966"/>
                </a:xfrm>
                <a:scene3d>
                  <a:camera prst="isometricOffAxis1Top"/>
                  <a:lightRig rig="threePt" dir="t"/>
                </a:scene3d>
              </p:grpSpPr>
              <p:cxnSp>
                <p:nvCxnSpPr>
                  <p:cNvPr id="854" name="Rak 853">
                    <a:extLst>
                      <a:ext uri="{FF2B5EF4-FFF2-40B4-BE49-F238E27FC236}">
                        <a16:creationId xmlns:a16="http://schemas.microsoft.com/office/drawing/2014/main" id="{1D2C4772-70E4-774B-8DB6-CF4250CAC9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430662"/>
                    <a:ext cx="1640298" cy="0"/>
                  </a:xfrm>
                  <a:prstGeom prst="line">
                    <a:avLst/>
                  </a:prstGeom>
                  <a:ln w="508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5" name="Rak 854">
                    <a:extLst>
                      <a:ext uri="{FF2B5EF4-FFF2-40B4-BE49-F238E27FC236}">
                        <a16:creationId xmlns:a16="http://schemas.microsoft.com/office/drawing/2014/main" id="{4546A6C6-D2E2-6947-9277-71B2D6E5BF5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503943"/>
                    <a:ext cx="1640298" cy="0"/>
                  </a:xfrm>
                  <a:prstGeom prst="line">
                    <a:avLst/>
                  </a:prstGeom>
                  <a:ln w="508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6" name="Rak 855">
                    <a:extLst>
                      <a:ext uri="{FF2B5EF4-FFF2-40B4-BE49-F238E27FC236}">
                        <a16:creationId xmlns:a16="http://schemas.microsoft.com/office/drawing/2014/main" id="{C1B1A11D-47C8-CC4A-ADB1-3DD8BC7FBA0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577224"/>
                    <a:ext cx="1640298" cy="0"/>
                  </a:xfrm>
                  <a:prstGeom prst="line">
                    <a:avLst/>
                  </a:prstGeom>
                  <a:ln w="508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7" name="Rak 856">
                    <a:extLst>
                      <a:ext uri="{FF2B5EF4-FFF2-40B4-BE49-F238E27FC236}">
                        <a16:creationId xmlns:a16="http://schemas.microsoft.com/office/drawing/2014/main" id="{CEBE289A-4B6E-674A-9426-43D8B6C514A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650505"/>
                    <a:ext cx="1640298" cy="0"/>
                  </a:xfrm>
                  <a:prstGeom prst="line">
                    <a:avLst/>
                  </a:prstGeom>
                  <a:ln w="508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8" name="Rak 857">
                    <a:extLst>
                      <a:ext uri="{FF2B5EF4-FFF2-40B4-BE49-F238E27FC236}">
                        <a16:creationId xmlns:a16="http://schemas.microsoft.com/office/drawing/2014/main" id="{5EE92B35-65BE-6B48-970C-F3DDF65F300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723786"/>
                    <a:ext cx="1640298" cy="0"/>
                  </a:xfrm>
                  <a:prstGeom prst="line">
                    <a:avLst/>
                  </a:prstGeom>
                  <a:ln w="508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9" name="Rak 858">
                    <a:extLst>
                      <a:ext uri="{FF2B5EF4-FFF2-40B4-BE49-F238E27FC236}">
                        <a16:creationId xmlns:a16="http://schemas.microsoft.com/office/drawing/2014/main" id="{17D1EDB5-EDA3-F246-89DF-722EF77D0B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797067"/>
                    <a:ext cx="1640298" cy="0"/>
                  </a:xfrm>
                  <a:prstGeom prst="line">
                    <a:avLst/>
                  </a:prstGeom>
                  <a:ln w="508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0" name="Rak 859">
                    <a:extLst>
                      <a:ext uri="{FF2B5EF4-FFF2-40B4-BE49-F238E27FC236}">
                        <a16:creationId xmlns:a16="http://schemas.microsoft.com/office/drawing/2014/main" id="{FAF9E8A0-C836-4742-B681-4B7AA0EE168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870348"/>
                    <a:ext cx="1640298" cy="0"/>
                  </a:xfrm>
                  <a:prstGeom prst="line">
                    <a:avLst/>
                  </a:prstGeom>
                  <a:ln w="508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1" name="Rak 860">
                    <a:extLst>
                      <a:ext uri="{FF2B5EF4-FFF2-40B4-BE49-F238E27FC236}">
                        <a16:creationId xmlns:a16="http://schemas.microsoft.com/office/drawing/2014/main" id="{A2D77432-52D6-8446-92CF-7C2D52550E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943628"/>
                    <a:ext cx="1640298" cy="0"/>
                  </a:xfrm>
                  <a:prstGeom prst="line">
                    <a:avLst/>
                  </a:prstGeom>
                  <a:ln w="508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44" name="Grupp 843">
                  <a:extLst>
                    <a:ext uri="{FF2B5EF4-FFF2-40B4-BE49-F238E27FC236}">
                      <a16:creationId xmlns:a16="http://schemas.microsoft.com/office/drawing/2014/main" id="{8440A44C-9778-CB4F-8769-AEEB8E173C29}"/>
                    </a:ext>
                  </a:extLst>
                </p:cNvPr>
                <p:cNvGrpSpPr/>
                <p:nvPr/>
              </p:nvGrpSpPr>
              <p:grpSpPr>
                <a:xfrm>
                  <a:off x="5531422" y="1670812"/>
                  <a:ext cx="1593828" cy="402420"/>
                  <a:chOff x="6098215" y="3723786"/>
                  <a:chExt cx="1640298" cy="219842"/>
                </a:xfrm>
                <a:scene3d>
                  <a:camera prst="isometricOffAxis1Top"/>
                  <a:lightRig rig="threePt" dir="t"/>
                </a:scene3d>
              </p:grpSpPr>
              <p:cxnSp>
                <p:nvCxnSpPr>
                  <p:cNvPr id="850" name="Rak 849">
                    <a:extLst>
                      <a:ext uri="{FF2B5EF4-FFF2-40B4-BE49-F238E27FC236}">
                        <a16:creationId xmlns:a16="http://schemas.microsoft.com/office/drawing/2014/main" id="{C27EF52D-1304-3747-9C94-BB9F85C2D1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723786"/>
                    <a:ext cx="1640298" cy="0"/>
                  </a:xfrm>
                  <a:prstGeom prst="line">
                    <a:avLst/>
                  </a:prstGeom>
                  <a:ln w="508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1" name="Rak 850">
                    <a:extLst>
                      <a:ext uri="{FF2B5EF4-FFF2-40B4-BE49-F238E27FC236}">
                        <a16:creationId xmlns:a16="http://schemas.microsoft.com/office/drawing/2014/main" id="{EF9A8EBF-26CA-D242-8052-AF77E98826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797067"/>
                    <a:ext cx="1640298" cy="0"/>
                  </a:xfrm>
                  <a:prstGeom prst="line">
                    <a:avLst/>
                  </a:prstGeom>
                  <a:ln w="508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2" name="Rak 851">
                    <a:extLst>
                      <a:ext uri="{FF2B5EF4-FFF2-40B4-BE49-F238E27FC236}">
                        <a16:creationId xmlns:a16="http://schemas.microsoft.com/office/drawing/2014/main" id="{B111F04A-268D-E648-A4FD-56FA79E51F1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870348"/>
                    <a:ext cx="1640298" cy="0"/>
                  </a:xfrm>
                  <a:prstGeom prst="line">
                    <a:avLst/>
                  </a:prstGeom>
                  <a:ln w="508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3" name="Rak 852">
                    <a:extLst>
                      <a:ext uri="{FF2B5EF4-FFF2-40B4-BE49-F238E27FC236}">
                        <a16:creationId xmlns:a16="http://schemas.microsoft.com/office/drawing/2014/main" id="{EB185EC1-6CC7-6E4A-AC1C-1FD49BCD59B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8215" y="3943628"/>
                    <a:ext cx="1640298" cy="0"/>
                  </a:xfrm>
                  <a:prstGeom prst="line">
                    <a:avLst/>
                  </a:prstGeom>
                  <a:ln w="508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45" name="Frihandsfigur 844">
                  <a:extLst>
                    <a:ext uri="{FF2B5EF4-FFF2-40B4-BE49-F238E27FC236}">
                      <a16:creationId xmlns:a16="http://schemas.microsoft.com/office/drawing/2014/main" id="{E0CA8C8F-06DC-F546-A412-6D0302044441}"/>
                    </a:ext>
                  </a:extLst>
                </p:cNvPr>
                <p:cNvSpPr/>
                <p:nvPr/>
              </p:nvSpPr>
              <p:spPr>
                <a:xfrm>
                  <a:off x="6569102" y="2738309"/>
                  <a:ext cx="766689" cy="129414"/>
                </a:xfrm>
                <a:custGeom>
                  <a:avLst/>
                  <a:gdLst>
                    <a:gd name="connsiteX0" fmla="*/ 1972 w 766689"/>
                    <a:gd name="connsiteY0" fmla="*/ 120233 h 129414"/>
                    <a:gd name="connsiteX1" fmla="*/ 136883 w 766689"/>
                    <a:gd name="connsiteY1" fmla="*/ 75262 h 129414"/>
                    <a:gd name="connsiteX2" fmla="*/ 249309 w 766689"/>
                    <a:gd name="connsiteY2" fmla="*/ 45282 h 129414"/>
                    <a:gd name="connsiteX3" fmla="*/ 436687 w 766689"/>
                    <a:gd name="connsiteY3" fmla="*/ 15301 h 129414"/>
                    <a:gd name="connsiteX4" fmla="*/ 556608 w 766689"/>
                    <a:gd name="connsiteY4" fmla="*/ 30292 h 129414"/>
                    <a:gd name="connsiteX5" fmla="*/ 766470 w 766689"/>
                    <a:gd name="connsiteY5" fmla="*/ 311 h 129414"/>
                    <a:gd name="connsiteX6" fmla="*/ 594083 w 766689"/>
                    <a:gd name="connsiteY6" fmla="*/ 52777 h 129414"/>
                    <a:gd name="connsiteX7" fmla="*/ 466667 w 766689"/>
                    <a:gd name="connsiteY7" fmla="*/ 82757 h 129414"/>
                    <a:gd name="connsiteX8" fmla="*/ 301775 w 766689"/>
                    <a:gd name="connsiteY8" fmla="*/ 97747 h 129414"/>
                    <a:gd name="connsiteX9" fmla="*/ 211834 w 766689"/>
                    <a:gd name="connsiteY9" fmla="*/ 112738 h 129414"/>
                    <a:gd name="connsiteX10" fmla="*/ 69428 w 766689"/>
                    <a:gd name="connsiteY10" fmla="*/ 127728 h 129414"/>
                    <a:gd name="connsiteX11" fmla="*/ 1972 w 766689"/>
                    <a:gd name="connsiteY11" fmla="*/ 120233 h 129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66689" h="129414">
                      <a:moveTo>
                        <a:pt x="1972" y="120233"/>
                      </a:moveTo>
                      <a:cubicBezTo>
                        <a:pt x="13214" y="111489"/>
                        <a:pt x="95660" y="87754"/>
                        <a:pt x="136883" y="75262"/>
                      </a:cubicBezTo>
                      <a:cubicBezTo>
                        <a:pt x="178106" y="62770"/>
                        <a:pt x="199342" y="55275"/>
                        <a:pt x="249309" y="45282"/>
                      </a:cubicBezTo>
                      <a:cubicBezTo>
                        <a:pt x="299276" y="35288"/>
                        <a:pt x="385471" y="17799"/>
                        <a:pt x="436687" y="15301"/>
                      </a:cubicBezTo>
                      <a:cubicBezTo>
                        <a:pt x="487903" y="12803"/>
                        <a:pt x="501644" y="32790"/>
                        <a:pt x="556608" y="30292"/>
                      </a:cubicBezTo>
                      <a:cubicBezTo>
                        <a:pt x="611572" y="27794"/>
                        <a:pt x="760224" y="-3436"/>
                        <a:pt x="766470" y="311"/>
                      </a:cubicBezTo>
                      <a:cubicBezTo>
                        <a:pt x="772716" y="4058"/>
                        <a:pt x="644050" y="39036"/>
                        <a:pt x="594083" y="52777"/>
                      </a:cubicBezTo>
                      <a:cubicBezTo>
                        <a:pt x="544116" y="66518"/>
                        <a:pt x="515385" y="75262"/>
                        <a:pt x="466667" y="82757"/>
                      </a:cubicBezTo>
                      <a:cubicBezTo>
                        <a:pt x="417949" y="90252"/>
                        <a:pt x="344247" y="92750"/>
                        <a:pt x="301775" y="97747"/>
                      </a:cubicBezTo>
                      <a:cubicBezTo>
                        <a:pt x="259303" y="102744"/>
                        <a:pt x="250559" y="107741"/>
                        <a:pt x="211834" y="112738"/>
                      </a:cubicBezTo>
                      <a:cubicBezTo>
                        <a:pt x="173110" y="117735"/>
                        <a:pt x="109402" y="123981"/>
                        <a:pt x="69428" y="127728"/>
                      </a:cubicBezTo>
                      <a:cubicBezTo>
                        <a:pt x="29454" y="131476"/>
                        <a:pt x="-9270" y="128977"/>
                        <a:pt x="1972" y="12023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 dirty="0"/>
                </a:p>
              </p:txBody>
            </p:sp>
            <p:sp>
              <p:nvSpPr>
                <p:cNvPr id="846" name="Frihandsfigur 845">
                  <a:extLst>
                    <a:ext uri="{FF2B5EF4-FFF2-40B4-BE49-F238E27FC236}">
                      <a16:creationId xmlns:a16="http://schemas.microsoft.com/office/drawing/2014/main" id="{CE871D2F-03C1-9F46-89A7-65E9A33DB0FC}"/>
                    </a:ext>
                  </a:extLst>
                </p:cNvPr>
                <p:cNvSpPr/>
                <p:nvPr/>
              </p:nvSpPr>
              <p:spPr>
                <a:xfrm>
                  <a:off x="6881012" y="3284596"/>
                  <a:ext cx="766689" cy="129414"/>
                </a:xfrm>
                <a:custGeom>
                  <a:avLst/>
                  <a:gdLst>
                    <a:gd name="connsiteX0" fmla="*/ 1972 w 766689"/>
                    <a:gd name="connsiteY0" fmla="*/ 120233 h 129414"/>
                    <a:gd name="connsiteX1" fmla="*/ 136883 w 766689"/>
                    <a:gd name="connsiteY1" fmla="*/ 75262 h 129414"/>
                    <a:gd name="connsiteX2" fmla="*/ 249309 w 766689"/>
                    <a:gd name="connsiteY2" fmla="*/ 45282 h 129414"/>
                    <a:gd name="connsiteX3" fmla="*/ 436687 w 766689"/>
                    <a:gd name="connsiteY3" fmla="*/ 15301 h 129414"/>
                    <a:gd name="connsiteX4" fmla="*/ 556608 w 766689"/>
                    <a:gd name="connsiteY4" fmla="*/ 30292 h 129414"/>
                    <a:gd name="connsiteX5" fmla="*/ 766470 w 766689"/>
                    <a:gd name="connsiteY5" fmla="*/ 311 h 129414"/>
                    <a:gd name="connsiteX6" fmla="*/ 594083 w 766689"/>
                    <a:gd name="connsiteY6" fmla="*/ 52777 h 129414"/>
                    <a:gd name="connsiteX7" fmla="*/ 466667 w 766689"/>
                    <a:gd name="connsiteY7" fmla="*/ 82757 h 129414"/>
                    <a:gd name="connsiteX8" fmla="*/ 301775 w 766689"/>
                    <a:gd name="connsiteY8" fmla="*/ 97747 h 129414"/>
                    <a:gd name="connsiteX9" fmla="*/ 211834 w 766689"/>
                    <a:gd name="connsiteY9" fmla="*/ 112738 h 129414"/>
                    <a:gd name="connsiteX10" fmla="*/ 69428 w 766689"/>
                    <a:gd name="connsiteY10" fmla="*/ 127728 h 129414"/>
                    <a:gd name="connsiteX11" fmla="*/ 1972 w 766689"/>
                    <a:gd name="connsiteY11" fmla="*/ 120233 h 129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66689" h="129414">
                      <a:moveTo>
                        <a:pt x="1972" y="120233"/>
                      </a:moveTo>
                      <a:cubicBezTo>
                        <a:pt x="13214" y="111489"/>
                        <a:pt x="95660" y="87754"/>
                        <a:pt x="136883" y="75262"/>
                      </a:cubicBezTo>
                      <a:cubicBezTo>
                        <a:pt x="178106" y="62770"/>
                        <a:pt x="199342" y="55275"/>
                        <a:pt x="249309" y="45282"/>
                      </a:cubicBezTo>
                      <a:cubicBezTo>
                        <a:pt x="299276" y="35288"/>
                        <a:pt x="385471" y="17799"/>
                        <a:pt x="436687" y="15301"/>
                      </a:cubicBezTo>
                      <a:cubicBezTo>
                        <a:pt x="487903" y="12803"/>
                        <a:pt x="501644" y="32790"/>
                        <a:pt x="556608" y="30292"/>
                      </a:cubicBezTo>
                      <a:cubicBezTo>
                        <a:pt x="611572" y="27794"/>
                        <a:pt x="760224" y="-3436"/>
                        <a:pt x="766470" y="311"/>
                      </a:cubicBezTo>
                      <a:cubicBezTo>
                        <a:pt x="772716" y="4058"/>
                        <a:pt x="644050" y="39036"/>
                        <a:pt x="594083" y="52777"/>
                      </a:cubicBezTo>
                      <a:cubicBezTo>
                        <a:pt x="544116" y="66518"/>
                        <a:pt x="515385" y="75262"/>
                        <a:pt x="466667" y="82757"/>
                      </a:cubicBezTo>
                      <a:cubicBezTo>
                        <a:pt x="417949" y="90252"/>
                        <a:pt x="344247" y="92750"/>
                        <a:pt x="301775" y="97747"/>
                      </a:cubicBezTo>
                      <a:cubicBezTo>
                        <a:pt x="259303" y="102744"/>
                        <a:pt x="250559" y="107741"/>
                        <a:pt x="211834" y="112738"/>
                      </a:cubicBezTo>
                      <a:cubicBezTo>
                        <a:pt x="173110" y="117735"/>
                        <a:pt x="109402" y="123981"/>
                        <a:pt x="69428" y="127728"/>
                      </a:cubicBezTo>
                      <a:cubicBezTo>
                        <a:pt x="29454" y="131476"/>
                        <a:pt x="-9270" y="128977"/>
                        <a:pt x="1972" y="12023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847" name="Frihandsfigur 846">
                  <a:extLst>
                    <a:ext uri="{FF2B5EF4-FFF2-40B4-BE49-F238E27FC236}">
                      <a16:creationId xmlns:a16="http://schemas.microsoft.com/office/drawing/2014/main" id="{F36D878E-686D-B84E-8A05-62786DCDAC6C}"/>
                    </a:ext>
                  </a:extLst>
                </p:cNvPr>
                <p:cNvSpPr/>
                <p:nvPr/>
              </p:nvSpPr>
              <p:spPr>
                <a:xfrm rot="576653">
                  <a:off x="5142219" y="3181704"/>
                  <a:ext cx="1512945" cy="205782"/>
                </a:xfrm>
                <a:custGeom>
                  <a:avLst/>
                  <a:gdLst>
                    <a:gd name="connsiteX0" fmla="*/ 1972 w 766689"/>
                    <a:gd name="connsiteY0" fmla="*/ 120233 h 129414"/>
                    <a:gd name="connsiteX1" fmla="*/ 136883 w 766689"/>
                    <a:gd name="connsiteY1" fmla="*/ 75262 h 129414"/>
                    <a:gd name="connsiteX2" fmla="*/ 249309 w 766689"/>
                    <a:gd name="connsiteY2" fmla="*/ 45282 h 129414"/>
                    <a:gd name="connsiteX3" fmla="*/ 436687 w 766689"/>
                    <a:gd name="connsiteY3" fmla="*/ 15301 h 129414"/>
                    <a:gd name="connsiteX4" fmla="*/ 556608 w 766689"/>
                    <a:gd name="connsiteY4" fmla="*/ 30292 h 129414"/>
                    <a:gd name="connsiteX5" fmla="*/ 766470 w 766689"/>
                    <a:gd name="connsiteY5" fmla="*/ 311 h 129414"/>
                    <a:gd name="connsiteX6" fmla="*/ 594083 w 766689"/>
                    <a:gd name="connsiteY6" fmla="*/ 52777 h 129414"/>
                    <a:gd name="connsiteX7" fmla="*/ 466667 w 766689"/>
                    <a:gd name="connsiteY7" fmla="*/ 82757 h 129414"/>
                    <a:gd name="connsiteX8" fmla="*/ 301775 w 766689"/>
                    <a:gd name="connsiteY8" fmla="*/ 97747 h 129414"/>
                    <a:gd name="connsiteX9" fmla="*/ 211834 w 766689"/>
                    <a:gd name="connsiteY9" fmla="*/ 112738 h 129414"/>
                    <a:gd name="connsiteX10" fmla="*/ 69428 w 766689"/>
                    <a:gd name="connsiteY10" fmla="*/ 127728 h 129414"/>
                    <a:gd name="connsiteX11" fmla="*/ 1972 w 766689"/>
                    <a:gd name="connsiteY11" fmla="*/ 120233 h 129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66689" h="129414">
                      <a:moveTo>
                        <a:pt x="1972" y="120233"/>
                      </a:moveTo>
                      <a:cubicBezTo>
                        <a:pt x="13214" y="111489"/>
                        <a:pt x="95660" y="87754"/>
                        <a:pt x="136883" y="75262"/>
                      </a:cubicBezTo>
                      <a:cubicBezTo>
                        <a:pt x="178106" y="62770"/>
                        <a:pt x="199342" y="55275"/>
                        <a:pt x="249309" y="45282"/>
                      </a:cubicBezTo>
                      <a:cubicBezTo>
                        <a:pt x="299276" y="35288"/>
                        <a:pt x="385471" y="17799"/>
                        <a:pt x="436687" y="15301"/>
                      </a:cubicBezTo>
                      <a:cubicBezTo>
                        <a:pt x="487903" y="12803"/>
                        <a:pt x="501644" y="32790"/>
                        <a:pt x="556608" y="30292"/>
                      </a:cubicBezTo>
                      <a:cubicBezTo>
                        <a:pt x="611572" y="27794"/>
                        <a:pt x="760224" y="-3436"/>
                        <a:pt x="766470" y="311"/>
                      </a:cubicBezTo>
                      <a:cubicBezTo>
                        <a:pt x="772716" y="4058"/>
                        <a:pt x="644050" y="39036"/>
                        <a:pt x="594083" y="52777"/>
                      </a:cubicBezTo>
                      <a:cubicBezTo>
                        <a:pt x="544116" y="66518"/>
                        <a:pt x="515385" y="75262"/>
                        <a:pt x="466667" y="82757"/>
                      </a:cubicBezTo>
                      <a:cubicBezTo>
                        <a:pt x="417949" y="90252"/>
                        <a:pt x="344247" y="92750"/>
                        <a:pt x="301775" y="97747"/>
                      </a:cubicBezTo>
                      <a:cubicBezTo>
                        <a:pt x="259303" y="102744"/>
                        <a:pt x="250559" y="107741"/>
                        <a:pt x="211834" y="112738"/>
                      </a:cubicBezTo>
                      <a:cubicBezTo>
                        <a:pt x="173110" y="117735"/>
                        <a:pt x="109402" y="123981"/>
                        <a:pt x="69428" y="127728"/>
                      </a:cubicBezTo>
                      <a:cubicBezTo>
                        <a:pt x="29454" y="131476"/>
                        <a:pt x="-9270" y="128977"/>
                        <a:pt x="1972" y="12023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scene3d>
                  <a:camera prst="isometricOffAxis1Lef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848" name="Frihandsfigur 847">
                  <a:extLst>
                    <a:ext uri="{FF2B5EF4-FFF2-40B4-BE49-F238E27FC236}">
                      <a16:creationId xmlns:a16="http://schemas.microsoft.com/office/drawing/2014/main" id="{57A7FF53-F764-D348-8485-1B2908CE49E5}"/>
                    </a:ext>
                  </a:extLst>
                </p:cNvPr>
                <p:cNvSpPr/>
                <p:nvPr/>
              </p:nvSpPr>
              <p:spPr>
                <a:xfrm>
                  <a:off x="5936105" y="1843708"/>
                  <a:ext cx="884653" cy="419807"/>
                </a:xfrm>
                <a:custGeom>
                  <a:avLst/>
                  <a:gdLst>
                    <a:gd name="connsiteX0" fmla="*/ 224852 w 884653"/>
                    <a:gd name="connsiteY0" fmla="*/ 75033 h 419807"/>
                    <a:gd name="connsiteX1" fmla="*/ 194872 w 884653"/>
                    <a:gd name="connsiteY1" fmla="*/ 157479 h 419807"/>
                    <a:gd name="connsiteX2" fmla="*/ 0 w 884653"/>
                    <a:gd name="connsiteY2" fmla="*/ 262410 h 419807"/>
                    <a:gd name="connsiteX3" fmla="*/ 194872 w 884653"/>
                    <a:gd name="connsiteY3" fmla="*/ 224935 h 419807"/>
                    <a:gd name="connsiteX4" fmla="*/ 292308 w 884653"/>
                    <a:gd name="connsiteY4" fmla="*/ 217440 h 419807"/>
                    <a:gd name="connsiteX5" fmla="*/ 307298 w 884653"/>
                    <a:gd name="connsiteY5" fmla="*/ 284895 h 419807"/>
                    <a:gd name="connsiteX6" fmla="*/ 247338 w 884653"/>
                    <a:gd name="connsiteY6" fmla="*/ 419807 h 419807"/>
                    <a:gd name="connsiteX7" fmla="*/ 337279 w 884653"/>
                    <a:gd name="connsiteY7" fmla="*/ 284895 h 419807"/>
                    <a:gd name="connsiteX8" fmla="*/ 472190 w 884653"/>
                    <a:gd name="connsiteY8" fmla="*/ 284895 h 419807"/>
                    <a:gd name="connsiteX9" fmla="*/ 771993 w 884653"/>
                    <a:gd name="connsiteY9" fmla="*/ 397322 h 419807"/>
                    <a:gd name="connsiteX10" fmla="*/ 554636 w 884653"/>
                    <a:gd name="connsiteY10" fmla="*/ 247420 h 419807"/>
                    <a:gd name="connsiteX11" fmla="*/ 539646 w 884653"/>
                    <a:gd name="connsiteY11" fmla="*/ 179964 h 419807"/>
                    <a:gd name="connsiteX12" fmla="*/ 884420 w 884653"/>
                    <a:gd name="connsiteY12" fmla="*/ 82528 h 419807"/>
                    <a:gd name="connsiteX13" fmla="*/ 592111 w 884653"/>
                    <a:gd name="connsiteY13" fmla="*/ 142489 h 419807"/>
                    <a:gd name="connsiteX14" fmla="*/ 517161 w 884653"/>
                    <a:gd name="connsiteY14" fmla="*/ 75033 h 419807"/>
                    <a:gd name="connsiteX15" fmla="*/ 704538 w 884653"/>
                    <a:gd name="connsiteY15" fmla="*/ 82 h 419807"/>
                    <a:gd name="connsiteX16" fmla="*/ 457200 w 884653"/>
                    <a:gd name="connsiteY16" fmla="*/ 60043 h 419807"/>
                    <a:gd name="connsiteX17" fmla="*/ 224852 w 884653"/>
                    <a:gd name="connsiteY17" fmla="*/ 75033 h 419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84653" h="419807">
                      <a:moveTo>
                        <a:pt x="224852" y="75033"/>
                      </a:moveTo>
                      <a:cubicBezTo>
                        <a:pt x="181131" y="91272"/>
                        <a:pt x="232347" y="126250"/>
                        <a:pt x="194872" y="157479"/>
                      </a:cubicBezTo>
                      <a:cubicBezTo>
                        <a:pt x="157397" y="188708"/>
                        <a:pt x="0" y="251167"/>
                        <a:pt x="0" y="262410"/>
                      </a:cubicBezTo>
                      <a:cubicBezTo>
                        <a:pt x="0" y="273653"/>
                        <a:pt x="146154" y="232430"/>
                        <a:pt x="194872" y="224935"/>
                      </a:cubicBezTo>
                      <a:cubicBezTo>
                        <a:pt x="243590" y="217440"/>
                        <a:pt x="273570" y="207447"/>
                        <a:pt x="292308" y="217440"/>
                      </a:cubicBezTo>
                      <a:cubicBezTo>
                        <a:pt x="311046" y="227433"/>
                        <a:pt x="314793" y="251167"/>
                        <a:pt x="307298" y="284895"/>
                      </a:cubicBezTo>
                      <a:cubicBezTo>
                        <a:pt x="299803" y="318623"/>
                        <a:pt x="242341" y="419807"/>
                        <a:pt x="247338" y="419807"/>
                      </a:cubicBezTo>
                      <a:cubicBezTo>
                        <a:pt x="252335" y="419807"/>
                        <a:pt x="299804" y="307380"/>
                        <a:pt x="337279" y="284895"/>
                      </a:cubicBezTo>
                      <a:cubicBezTo>
                        <a:pt x="374754" y="262410"/>
                        <a:pt x="399738" y="266157"/>
                        <a:pt x="472190" y="284895"/>
                      </a:cubicBezTo>
                      <a:cubicBezTo>
                        <a:pt x="544642" y="303633"/>
                        <a:pt x="758252" y="403568"/>
                        <a:pt x="771993" y="397322"/>
                      </a:cubicBezTo>
                      <a:cubicBezTo>
                        <a:pt x="785734" y="391076"/>
                        <a:pt x="593360" y="283646"/>
                        <a:pt x="554636" y="247420"/>
                      </a:cubicBezTo>
                      <a:cubicBezTo>
                        <a:pt x="515912" y="211194"/>
                        <a:pt x="484682" y="207446"/>
                        <a:pt x="539646" y="179964"/>
                      </a:cubicBezTo>
                      <a:cubicBezTo>
                        <a:pt x="594610" y="152482"/>
                        <a:pt x="875676" y="88774"/>
                        <a:pt x="884420" y="82528"/>
                      </a:cubicBezTo>
                      <a:cubicBezTo>
                        <a:pt x="893164" y="76282"/>
                        <a:pt x="653321" y="143738"/>
                        <a:pt x="592111" y="142489"/>
                      </a:cubicBezTo>
                      <a:cubicBezTo>
                        <a:pt x="530901" y="141240"/>
                        <a:pt x="498423" y="98767"/>
                        <a:pt x="517161" y="75033"/>
                      </a:cubicBezTo>
                      <a:cubicBezTo>
                        <a:pt x="535899" y="51299"/>
                        <a:pt x="714532" y="2580"/>
                        <a:pt x="704538" y="82"/>
                      </a:cubicBezTo>
                      <a:cubicBezTo>
                        <a:pt x="694545" y="-2416"/>
                        <a:pt x="533400" y="52548"/>
                        <a:pt x="457200" y="60043"/>
                      </a:cubicBezTo>
                      <a:cubicBezTo>
                        <a:pt x="381000" y="67538"/>
                        <a:pt x="268573" y="58794"/>
                        <a:pt x="224852" y="7503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 dirty="0"/>
                </a:p>
              </p:txBody>
            </p:sp>
            <p:sp>
              <p:nvSpPr>
                <p:cNvPr id="849" name="Frihandsfigur 848">
                  <a:extLst>
                    <a:ext uri="{FF2B5EF4-FFF2-40B4-BE49-F238E27FC236}">
                      <a16:creationId xmlns:a16="http://schemas.microsoft.com/office/drawing/2014/main" id="{08D8B64E-9E91-0445-84F5-1B9228A7173F}"/>
                    </a:ext>
                  </a:extLst>
                </p:cNvPr>
                <p:cNvSpPr/>
                <p:nvPr/>
              </p:nvSpPr>
              <p:spPr>
                <a:xfrm>
                  <a:off x="6711653" y="1896256"/>
                  <a:ext cx="754666" cy="309019"/>
                </a:xfrm>
                <a:custGeom>
                  <a:avLst/>
                  <a:gdLst>
                    <a:gd name="connsiteX0" fmla="*/ 401180 w 754666"/>
                    <a:gd name="connsiteY0" fmla="*/ 0 h 309019"/>
                    <a:gd name="connsiteX1" fmla="*/ 476131 w 754666"/>
                    <a:gd name="connsiteY1" fmla="*/ 67455 h 309019"/>
                    <a:gd name="connsiteX2" fmla="*/ 393685 w 754666"/>
                    <a:gd name="connsiteY2" fmla="*/ 119921 h 309019"/>
                    <a:gd name="connsiteX3" fmla="*/ 258773 w 754666"/>
                    <a:gd name="connsiteY3" fmla="*/ 89941 h 309019"/>
                    <a:gd name="connsiteX4" fmla="*/ 108872 w 754666"/>
                    <a:gd name="connsiteY4" fmla="*/ 37475 h 309019"/>
                    <a:gd name="connsiteX5" fmla="*/ 236288 w 754666"/>
                    <a:gd name="connsiteY5" fmla="*/ 142406 h 309019"/>
                    <a:gd name="connsiteX6" fmla="*/ 228793 w 754666"/>
                    <a:gd name="connsiteY6" fmla="*/ 194872 h 309019"/>
                    <a:gd name="connsiteX7" fmla="*/ 191317 w 754666"/>
                    <a:gd name="connsiteY7" fmla="*/ 239842 h 309019"/>
                    <a:gd name="connsiteX8" fmla="*/ 101377 w 754666"/>
                    <a:gd name="connsiteY8" fmla="*/ 284813 h 309019"/>
                    <a:gd name="connsiteX9" fmla="*/ 3940 w 754666"/>
                    <a:gd name="connsiteY9" fmla="*/ 307298 h 309019"/>
                    <a:gd name="connsiteX10" fmla="*/ 243783 w 754666"/>
                    <a:gd name="connsiteY10" fmla="*/ 239842 h 309019"/>
                    <a:gd name="connsiteX11" fmla="*/ 401180 w 754666"/>
                    <a:gd name="connsiteY11" fmla="*/ 209862 h 309019"/>
                    <a:gd name="connsiteX12" fmla="*/ 431160 w 754666"/>
                    <a:gd name="connsiteY12" fmla="*/ 232347 h 309019"/>
                    <a:gd name="connsiteX13" fmla="*/ 408675 w 754666"/>
                    <a:gd name="connsiteY13" fmla="*/ 299803 h 309019"/>
                    <a:gd name="connsiteX14" fmla="*/ 498616 w 754666"/>
                    <a:gd name="connsiteY14" fmla="*/ 202367 h 309019"/>
                    <a:gd name="connsiteX15" fmla="*/ 753449 w 754666"/>
                    <a:gd name="connsiteY15" fmla="*/ 127416 h 309019"/>
                    <a:gd name="connsiteX16" fmla="*/ 596052 w 754666"/>
                    <a:gd name="connsiteY16" fmla="*/ 127416 h 309019"/>
                    <a:gd name="connsiteX17" fmla="*/ 618537 w 754666"/>
                    <a:gd name="connsiteY17" fmla="*/ 7495 h 309019"/>
                    <a:gd name="connsiteX18" fmla="*/ 491121 w 754666"/>
                    <a:gd name="connsiteY18" fmla="*/ 14990 h 309019"/>
                    <a:gd name="connsiteX19" fmla="*/ 461140 w 754666"/>
                    <a:gd name="connsiteY19" fmla="*/ 29980 h 309019"/>
                    <a:gd name="connsiteX20" fmla="*/ 468636 w 754666"/>
                    <a:gd name="connsiteY20" fmla="*/ 37475 h 309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754666" h="309019">
                      <a:moveTo>
                        <a:pt x="401180" y="0"/>
                      </a:moveTo>
                      <a:cubicBezTo>
                        <a:pt x="439280" y="23734"/>
                        <a:pt x="477380" y="47468"/>
                        <a:pt x="476131" y="67455"/>
                      </a:cubicBezTo>
                      <a:cubicBezTo>
                        <a:pt x="474882" y="87442"/>
                        <a:pt x="429911" y="116173"/>
                        <a:pt x="393685" y="119921"/>
                      </a:cubicBezTo>
                      <a:cubicBezTo>
                        <a:pt x="357459" y="123669"/>
                        <a:pt x="306242" y="103682"/>
                        <a:pt x="258773" y="89941"/>
                      </a:cubicBezTo>
                      <a:cubicBezTo>
                        <a:pt x="211304" y="76200"/>
                        <a:pt x="112619" y="28731"/>
                        <a:pt x="108872" y="37475"/>
                      </a:cubicBezTo>
                      <a:cubicBezTo>
                        <a:pt x="105125" y="46219"/>
                        <a:pt x="216301" y="116173"/>
                        <a:pt x="236288" y="142406"/>
                      </a:cubicBezTo>
                      <a:cubicBezTo>
                        <a:pt x="256275" y="168639"/>
                        <a:pt x="228793" y="194872"/>
                        <a:pt x="228793" y="194872"/>
                      </a:cubicBezTo>
                      <a:cubicBezTo>
                        <a:pt x="221298" y="211111"/>
                        <a:pt x="212553" y="224852"/>
                        <a:pt x="191317" y="239842"/>
                      </a:cubicBezTo>
                      <a:cubicBezTo>
                        <a:pt x="170081" y="254832"/>
                        <a:pt x="132606" y="273570"/>
                        <a:pt x="101377" y="284813"/>
                      </a:cubicBezTo>
                      <a:cubicBezTo>
                        <a:pt x="70148" y="296056"/>
                        <a:pt x="-19794" y="314793"/>
                        <a:pt x="3940" y="307298"/>
                      </a:cubicBezTo>
                      <a:cubicBezTo>
                        <a:pt x="27674" y="299803"/>
                        <a:pt x="177576" y="256081"/>
                        <a:pt x="243783" y="239842"/>
                      </a:cubicBezTo>
                      <a:cubicBezTo>
                        <a:pt x="309990" y="223603"/>
                        <a:pt x="401180" y="209862"/>
                        <a:pt x="401180" y="209862"/>
                      </a:cubicBezTo>
                      <a:cubicBezTo>
                        <a:pt x="432409" y="208613"/>
                        <a:pt x="429911" y="217357"/>
                        <a:pt x="431160" y="232347"/>
                      </a:cubicBezTo>
                      <a:cubicBezTo>
                        <a:pt x="432409" y="247337"/>
                        <a:pt x="397432" y="304800"/>
                        <a:pt x="408675" y="299803"/>
                      </a:cubicBezTo>
                      <a:cubicBezTo>
                        <a:pt x="419918" y="294806"/>
                        <a:pt x="441154" y="231098"/>
                        <a:pt x="498616" y="202367"/>
                      </a:cubicBezTo>
                      <a:cubicBezTo>
                        <a:pt x="556078" y="173636"/>
                        <a:pt x="737210" y="139908"/>
                        <a:pt x="753449" y="127416"/>
                      </a:cubicBezTo>
                      <a:cubicBezTo>
                        <a:pt x="769688" y="114924"/>
                        <a:pt x="618537" y="147403"/>
                        <a:pt x="596052" y="127416"/>
                      </a:cubicBezTo>
                      <a:cubicBezTo>
                        <a:pt x="573567" y="107429"/>
                        <a:pt x="636025" y="26233"/>
                        <a:pt x="618537" y="7495"/>
                      </a:cubicBezTo>
                      <a:cubicBezTo>
                        <a:pt x="601049" y="-11243"/>
                        <a:pt x="491121" y="14990"/>
                        <a:pt x="491121" y="14990"/>
                      </a:cubicBezTo>
                      <a:cubicBezTo>
                        <a:pt x="464888" y="18738"/>
                        <a:pt x="461140" y="29980"/>
                        <a:pt x="461140" y="29980"/>
                      </a:cubicBezTo>
                      <a:cubicBezTo>
                        <a:pt x="457393" y="33727"/>
                        <a:pt x="463014" y="35601"/>
                        <a:pt x="468636" y="37475"/>
                      </a:cubicBezTo>
                    </a:path>
                  </a:pathLst>
                </a:custGeom>
                <a:solidFill>
                  <a:schemeClr val="accent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 dirty="0"/>
                </a:p>
              </p:txBody>
            </p:sp>
          </p:grpSp>
        </p:grpSp>
        <p:cxnSp>
          <p:nvCxnSpPr>
            <p:cNvPr id="832" name="Rak 831">
              <a:extLst>
                <a:ext uri="{FF2B5EF4-FFF2-40B4-BE49-F238E27FC236}">
                  <a16:creationId xmlns:a16="http://schemas.microsoft.com/office/drawing/2014/main" id="{120C8C05-454C-7C41-AD49-D5BADB23654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11994" y="3374902"/>
              <a:ext cx="1386868" cy="4573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3" name="Rak 832">
              <a:extLst>
                <a:ext uri="{FF2B5EF4-FFF2-40B4-BE49-F238E27FC236}">
                  <a16:creationId xmlns:a16="http://schemas.microsoft.com/office/drawing/2014/main" id="{75B7D688-25FD-C940-9FBC-E941A508CA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5561" y="4077636"/>
              <a:ext cx="1381386" cy="9363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4" name="textruta 833">
              <a:extLst>
                <a:ext uri="{FF2B5EF4-FFF2-40B4-BE49-F238E27FC236}">
                  <a16:creationId xmlns:a16="http://schemas.microsoft.com/office/drawing/2014/main" id="{64285BBE-6B01-624B-A02D-0CF0406CC30E}"/>
                </a:ext>
              </a:extLst>
            </p:cNvPr>
            <p:cNvSpPr txBox="1"/>
            <p:nvPr/>
          </p:nvSpPr>
          <p:spPr>
            <a:xfrm>
              <a:off x="4248640" y="5296632"/>
              <a:ext cx="14802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/>
                <a:t>kollagenfibrer</a:t>
              </a:r>
            </a:p>
          </p:txBody>
        </p:sp>
        <p:cxnSp>
          <p:nvCxnSpPr>
            <p:cNvPr id="835" name="Rak 834">
              <a:extLst>
                <a:ext uri="{FF2B5EF4-FFF2-40B4-BE49-F238E27FC236}">
                  <a16:creationId xmlns:a16="http://schemas.microsoft.com/office/drawing/2014/main" id="{18958402-35E1-6647-9CC6-CA7559EE84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6804" y="5200238"/>
              <a:ext cx="24289" cy="17460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6" name="Rak 835">
              <a:extLst>
                <a:ext uri="{FF2B5EF4-FFF2-40B4-BE49-F238E27FC236}">
                  <a16:creationId xmlns:a16="http://schemas.microsoft.com/office/drawing/2014/main" id="{8FA07608-CD51-944A-9F43-B93F3ACB29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34744" y="3780046"/>
              <a:ext cx="491961" cy="1977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37" name="textruta 836">
              <a:extLst>
                <a:ext uri="{FF2B5EF4-FFF2-40B4-BE49-F238E27FC236}">
                  <a16:creationId xmlns:a16="http://schemas.microsoft.com/office/drawing/2014/main" id="{6758A8C2-BD3E-1D44-BBFD-A574B9C0FB86}"/>
                </a:ext>
              </a:extLst>
            </p:cNvPr>
            <p:cNvSpPr txBox="1"/>
            <p:nvPr/>
          </p:nvSpPr>
          <p:spPr>
            <a:xfrm>
              <a:off x="2089080" y="3888466"/>
              <a:ext cx="12707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/>
                <a:t>Platta</a:t>
              </a:r>
            </a:p>
            <a:p>
              <a:r>
                <a:rPr lang="sv-SE" dirty="0" err="1"/>
                <a:t>fibroblaster</a:t>
              </a:r>
              <a:endParaRPr lang="sv-SE" dirty="0"/>
            </a:p>
            <a:p>
              <a:endParaRPr lang="sv-SE" dirty="0"/>
            </a:p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2677253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40A0F1BE-CFF9-0248-B2E1-A53A8E7508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02"/>
          <a:stretch/>
        </p:blipFill>
        <p:spPr>
          <a:xfrm rot="4086591">
            <a:off x="3360246" y="1261872"/>
            <a:ext cx="5471506" cy="5321808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952AF2B7-37BB-2949-8816-4E2C80BA5A47}"/>
              </a:ext>
            </a:extLst>
          </p:cNvPr>
          <p:cNvSpPr txBox="1"/>
          <p:nvPr/>
        </p:nvSpPr>
        <p:spPr>
          <a:xfrm>
            <a:off x="384048" y="694944"/>
            <a:ext cx="4087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Histologiskt snitt av ett öga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870758A0-0C00-9542-A5FC-FA03BC5A7D30}"/>
              </a:ext>
            </a:extLst>
          </p:cNvPr>
          <p:cNvSpPr/>
          <p:nvPr/>
        </p:nvSpPr>
        <p:spPr>
          <a:xfrm>
            <a:off x="5779008" y="1156609"/>
            <a:ext cx="316991" cy="2698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7240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ildobjekt 21">
            <a:extLst>
              <a:ext uri="{FF2B5EF4-FFF2-40B4-BE49-F238E27FC236}">
                <a16:creationId xmlns:a16="http://schemas.microsoft.com/office/drawing/2014/main" id="{74BFA29F-ACD6-5F48-9849-7FA85A4D31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742" t="59765" r="3751" b="2650"/>
          <a:stretch/>
        </p:blipFill>
        <p:spPr>
          <a:xfrm>
            <a:off x="6957875" y="3644003"/>
            <a:ext cx="3736934" cy="295855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E3407E8C-4D9E-CA44-88FD-972B1412E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381" y="367816"/>
            <a:ext cx="5005096" cy="1325563"/>
          </a:xfrm>
        </p:spPr>
        <p:txBody>
          <a:bodyPr>
            <a:normAutofit/>
          </a:bodyPr>
          <a:lstStyle/>
          <a:p>
            <a:r>
              <a:rPr lang="sv-SE" sz="3200" dirty="0" err="1">
                <a:latin typeface="Chalkboard SE" panose="03050602040202020205" pitchFamily="66" charset="77"/>
              </a:rPr>
              <a:t>Cornea</a:t>
            </a:r>
            <a:r>
              <a:rPr lang="sv-SE" sz="3200" dirty="0">
                <a:latin typeface="Chalkboard SE" panose="03050602040202020205" pitchFamily="66" charset="77"/>
              </a:rPr>
              <a:t> – histologisk snitt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4AAF7CE-0F81-784D-9CE4-A23BDEF691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5690" b="2650"/>
          <a:stretch/>
        </p:blipFill>
        <p:spPr>
          <a:xfrm>
            <a:off x="1474002" y="1608661"/>
            <a:ext cx="4161891" cy="4636761"/>
          </a:xfrm>
          <a:prstGeom prst="rect">
            <a:avLst/>
          </a:prstGeom>
        </p:spPr>
      </p:pic>
      <p:sp>
        <p:nvSpPr>
          <p:cNvPr id="20" name="textruta 19">
            <a:extLst>
              <a:ext uri="{FF2B5EF4-FFF2-40B4-BE49-F238E27FC236}">
                <a16:creationId xmlns:a16="http://schemas.microsoft.com/office/drawing/2014/main" id="{B22C03A3-C265-F941-BF3C-EA8F65C9E5BB}"/>
              </a:ext>
            </a:extLst>
          </p:cNvPr>
          <p:cNvSpPr txBox="1"/>
          <p:nvPr/>
        </p:nvSpPr>
        <p:spPr>
          <a:xfrm>
            <a:off x="8541944" y="6329087"/>
            <a:ext cx="947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Endotel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063216FE-F0ED-9747-AA82-DD9400C469D3}"/>
              </a:ext>
            </a:extLst>
          </p:cNvPr>
          <p:cNvSpPr txBox="1"/>
          <p:nvPr/>
        </p:nvSpPr>
        <p:spPr>
          <a:xfrm>
            <a:off x="8143284" y="5884698"/>
            <a:ext cx="240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Descements membran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26624114-19B0-F744-B3B5-966FA1524DAC}"/>
              </a:ext>
            </a:extLst>
          </p:cNvPr>
          <p:cNvSpPr txBox="1"/>
          <p:nvPr/>
        </p:nvSpPr>
        <p:spPr>
          <a:xfrm>
            <a:off x="7699919" y="4154137"/>
            <a:ext cx="889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>
                <a:latin typeface="Chalkboard SE" panose="03050602040202020205" pitchFamily="66" charset="77"/>
              </a:rPr>
              <a:t>stroma</a:t>
            </a:r>
            <a:endParaRPr lang="sv-SE" dirty="0">
              <a:latin typeface="Chalkboard SE" panose="03050602040202020205" pitchFamily="66" charset="77"/>
            </a:endParaRPr>
          </a:p>
        </p:txBody>
      </p:sp>
      <p:pic>
        <p:nvPicPr>
          <p:cNvPr id="24" name="Bildobjekt 23">
            <a:extLst>
              <a:ext uri="{FF2B5EF4-FFF2-40B4-BE49-F238E27FC236}">
                <a16:creationId xmlns:a16="http://schemas.microsoft.com/office/drawing/2014/main" id="{3178409E-C728-804D-900A-AB689FA83B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730" t="570" r="3763" b="61845"/>
          <a:stretch/>
        </p:blipFill>
        <p:spPr>
          <a:xfrm>
            <a:off x="6955181" y="589587"/>
            <a:ext cx="3736934" cy="2958559"/>
          </a:xfrm>
          <a:prstGeom prst="rect">
            <a:avLst/>
          </a:prstGeom>
        </p:spPr>
      </p:pic>
      <p:sp>
        <p:nvSpPr>
          <p:cNvPr id="25" name="textruta 24">
            <a:extLst>
              <a:ext uri="{FF2B5EF4-FFF2-40B4-BE49-F238E27FC236}">
                <a16:creationId xmlns:a16="http://schemas.microsoft.com/office/drawing/2014/main" id="{1ADFA9D4-275C-4C4A-B3B0-AC11AC239765}"/>
              </a:ext>
            </a:extLst>
          </p:cNvPr>
          <p:cNvSpPr txBox="1"/>
          <p:nvPr/>
        </p:nvSpPr>
        <p:spPr>
          <a:xfrm>
            <a:off x="7973351" y="367816"/>
            <a:ext cx="1880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avflagnande cell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1D097729-2A03-074F-BDC0-AB38596F16D9}"/>
              </a:ext>
            </a:extLst>
          </p:cNvPr>
          <p:cNvSpPr txBox="1"/>
          <p:nvPr/>
        </p:nvSpPr>
        <p:spPr>
          <a:xfrm>
            <a:off x="7973351" y="1707901"/>
            <a:ext cx="2125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Bowmans membran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0CFEF426-A01F-4F47-98C3-61D3C883F7C4}"/>
              </a:ext>
            </a:extLst>
          </p:cNvPr>
          <p:cNvSpPr txBox="1"/>
          <p:nvPr/>
        </p:nvSpPr>
        <p:spPr>
          <a:xfrm>
            <a:off x="8913769" y="1063001"/>
            <a:ext cx="758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epitel</a:t>
            </a: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E5CBBD9B-4D1F-6C40-B500-B18B12DE6E34}"/>
              </a:ext>
            </a:extLst>
          </p:cNvPr>
          <p:cNvSpPr txBox="1"/>
          <p:nvPr/>
        </p:nvSpPr>
        <p:spPr>
          <a:xfrm>
            <a:off x="2658964" y="6254030"/>
            <a:ext cx="1914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Främre kammare</a:t>
            </a:r>
          </a:p>
        </p:txBody>
      </p:sp>
    </p:spTree>
    <p:extLst>
      <p:ext uri="{BB962C8B-B14F-4D97-AF65-F5344CB8AC3E}">
        <p14:creationId xmlns:p14="http://schemas.microsoft.com/office/powerpoint/2010/main" val="4257518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latshållare för innehåll 4">
            <a:extLst>
              <a:ext uri="{FF2B5EF4-FFF2-40B4-BE49-F238E27FC236}">
                <a16:creationId xmlns:a16="http://schemas.microsoft.com/office/drawing/2014/main" id="{E463A8FC-864E-0C45-A828-3412E2D2D2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7000"/>
                    </a14:imgEffect>
                  </a14:imgLayer>
                </a14:imgProps>
              </a:ext>
            </a:extLst>
          </a:blip>
          <a:srcRect l="17273" t="37121" r="31857" b="7059"/>
          <a:stretch/>
        </p:blipFill>
        <p:spPr>
          <a:xfrm>
            <a:off x="988164" y="1066072"/>
            <a:ext cx="2073361" cy="1762357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A81B0FF-59D4-8544-A856-C2E23A9A6E2D}"/>
              </a:ext>
            </a:extLst>
          </p:cNvPr>
          <p:cNvSpPr txBox="1"/>
          <p:nvPr/>
        </p:nvSpPr>
        <p:spPr>
          <a:xfrm>
            <a:off x="1593044" y="230628"/>
            <a:ext cx="9786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2. Ögats mellanlager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202A25CC-7FA4-754E-B291-0B3AD42AE2DA}"/>
              </a:ext>
            </a:extLst>
          </p:cNvPr>
          <p:cNvSpPr txBox="1"/>
          <p:nvPr/>
        </p:nvSpPr>
        <p:spPr>
          <a:xfrm>
            <a:off x="13048" y="941017"/>
            <a:ext cx="1158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err="1">
                <a:latin typeface="Chalkboard SE" panose="03050602040202020205" pitchFamily="66" charset="77"/>
              </a:rPr>
              <a:t>ciliarkropp</a:t>
            </a:r>
            <a:endParaRPr lang="sv-SE" sz="1600" dirty="0">
              <a:latin typeface="Chalkboard SE" panose="03050602040202020205" pitchFamily="66" charset="77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E5ABF12A-D6E3-414A-889F-12EBF711E9B6}"/>
              </a:ext>
            </a:extLst>
          </p:cNvPr>
          <p:cNvSpPr txBox="1"/>
          <p:nvPr/>
        </p:nvSpPr>
        <p:spPr>
          <a:xfrm>
            <a:off x="2538588" y="1000780"/>
            <a:ext cx="10765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>
                <a:latin typeface="Chalkboard SE" panose="03050602040202020205" pitchFamily="66" charset="77"/>
              </a:rPr>
              <a:t>choroidea</a:t>
            </a:r>
            <a:endParaRPr lang="sv-SE" sz="1600" dirty="0">
              <a:latin typeface="Chalkboard SE" panose="03050602040202020205" pitchFamily="66" charset="77"/>
            </a:endParaRPr>
          </a:p>
        </p:txBody>
      </p:sp>
      <p:cxnSp>
        <p:nvCxnSpPr>
          <p:cNvPr id="31" name="Rak 30">
            <a:extLst>
              <a:ext uri="{FF2B5EF4-FFF2-40B4-BE49-F238E27FC236}">
                <a16:creationId xmlns:a16="http://schemas.microsoft.com/office/drawing/2014/main" id="{029EEE5E-7DAF-A54A-ACBA-B18B4C2A7274}"/>
              </a:ext>
            </a:extLst>
          </p:cNvPr>
          <p:cNvCxnSpPr>
            <a:cxnSpLocks/>
          </p:cNvCxnSpPr>
          <p:nvPr/>
        </p:nvCxnSpPr>
        <p:spPr>
          <a:xfrm>
            <a:off x="988164" y="1282910"/>
            <a:ext cx="459636" cy="279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Rak 43">
            <a:extLst>
              <a:ext uri="{FF2B5EF4-FFF2-40B4-BE49-F238E27FC236}">
                <a16:creationId xmlns:a16="http://schemas.microsoft.com/office/drawing/2014/main" id="{1E5CC1FB-70A0-8945-A0B8-334DDBD5FF03}"/>
              </a:ext>
            </a:extLst>
          </p:cNvPr>
          <p:cNvCxnSpPr>
            <a:cxnSpLocks/>
          </p:cNvCxnSpPr>
          <p:nvPr/>
        </p:nvCxnSpPr>
        <p:spPr>
          <a:xfrm flipV="1">
            <a:off x="2538588" y="1308146"/>
            <a:ext cx="101194" cy="948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9EFF6473-8F09-1B4F-8834-C116BB3976EF}"/>
              </a:ext>
            </a:extLst>
          </p:cNvPr>
          <p:cNvSpPr txBox="1"/>
          <p:nvPr/>
        </p:nvSpPr>
        <p:spPr>
          <a:xfrm>
            <a:off x="4003316" y="986248"/>
            <a:ext cx="1648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a) </a:t>
            </a:r>
            <a:r>
              <a:rPr lang="sv-SE" b="1" dirty="0" err="1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choroidea</a:t>
            </a:r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 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D3C4D474-9B30-5845-BDE6-EE62B587A6D2}"/>
              </a:ext>
            </a:extLst>
          </p:cNvPr>
          <p:cNvSpPr txBox="1"/>
          <p:nvPr/>
        </p:nvSpPr>
        <p:spPr>
          <a:xfrm>
            <a:off x="4279901" y="1266917"/>
            <a:ext cx="72498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Vaskulärt lager, förser retina med metaboliter</a:t>
            </a:r>
          </a:p>
          <a:p>
            <a:r>
              <a:rPr lang="sv-SE" dirty="0">
                <a:latin typeface="Chalkboard SE" panose="03050602040202020205" pitchFamily="66" charset="77"/>
              </a:rPr>
              <a:t>Bindväv m/ mycket kärl/kapillärer och </a:t>
            </a:r>
            <a:r>
              <a:rPr lang="sv-SE" dirty="0" err="1">
                <a:latin typeface="Chalkboard SE" panose="03050602040202020205" pitchFamily="66" charset="77"/>
              </a:rPr>
              <a:t>melanocyter</a:t>
            </a:r>
            <a:endParaRPr lang="sv-SE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Fäster direkt till </a:t>
            </a:r>
            <a:r>
              <a:rPr lang="sv-SE" dirty="0" err="1">
                <a:latin typeface="Chalkboard SE" panose="03050602040202020205" pitchFamily="66" charset="77"/>
              </a:rPr>
              <a:t>sclera</a:t>
            </a:r>
            <a:r>
              <a:rPr lang="sv-SE" dirty="0">
                <a:latin typeface="Chalkboard SE" panose="03050602040202020205" pitchFamily="66" charset="77"/>
              </a:rPr>
              <a:t>, begränsas av Bruchs membran mot retina. </a:t>
            </a:r>
          </a:p>
          <a:p>
            <a:r>
              <a:rPr lang="sv-SE" dirty="0">
                <a:latin typeface="Chalkboard SE" panose="03050602040202020205" pitchFamily="66" charset="77"/>
              </a:rPr>
              <a:t>(Bruchs membran: </a:t>
            </a:r>
            <a:r>
              <a:rPr lang="sv-SE" dirty="0" err="1">
                <a:latin typeface="Chalkboard SE" panose="03050602040202020205" pitchFamily="66" charset="77"/>
              </a:rPr>
              <a:t>Cellfri</a:t>
            </a:r>
            <a:r>
              <a:rPr lang="sv-SE" dirty="0">
                <a:latin typeface="Chalkboard SE" panose="03050602040202020205" pitchFamily="66" charset="77"/>
              </a:rPr>
              <a:t>, separerar kapillärer från retina) </a:t>
            </a:r>
          </a:p>
          <a:p>
            <a:endParaRPr lang="sv-SE" sz="800" dirty="0">
              <a:latin typeface="Chalkboard SE" panose="03050602040202020205" pitchFamily="66" charset="77"/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16CE1AC0-0991-CC46-A416-4FF2786839B3}"/>
              </a:ext>
            </a:extLst>
          </p:cNvPr>
          <p:cNvSpPr txBox="1"/>
          <p:nvPr/>
        </p:nvSpPr>
        <p:spPr>
          <a:xfrm>
            <a:off x="4048334" y="3022593"/>
            <a:ext cx="1624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b) </a:t>
            </a:r>
            <a:r>
              <a:rPr lang="sv-SE" b="1" dirty="0" err="1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ciliarkropp</a:t>
            </a:r>
            <a:endParaRPr lang="sv-SE" b="1" dirty="0">
              <a:solidFill>
                <a:schemeClr val="accent1">
                  <a:lumMod val="50000"/>
                </a:schemeClr>
              </a:solidFill>
              <a:latin typeface="Chalkboard SE" panose="03050602040202020205" pitchFamily="66" charset="77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F7092678-1A7B-A34A-B581-109249C2AE2B}"/>
              </a:ext>
            </a:extLst>
          </p:cNvPr>
          <p:cNvSpPr txBox="1"/>
          <p:nvPr/>
        </p:nvSpPr>
        <p:spPr>
          <a:xfrm>
            <a:off x="4024697" y="3464201"/>
            <a:ext cx="3143938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Har glattmuskulatur </a:t>
            </a: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ackommodation av lins</a:t>
            </a:r>
          </a:p>
          <a:p>
            <a:endParaRPr lang="sv-SE" sz="1100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Har </a:t>
            </a:r>
            <a:r>
              <a:rPr lang="sv-SE" dirty="0" err="1">
                <a:latin typeface="Chalkboard SE" panose="03050602040202020205" pitchFamily="66" charset="77"/>
              </a:rPr>
              <a:t>Ciliarutskott</a:t>
            </a:r>
            <a:r>
              <a:rPr lang="sv-SE" dirty="0">
                <a:latin typeface="Chalkboard SE" panose="03050602040202020205" pitchFamily="66" charset="77"/>
              </a:rPr>
              <a:t> </a:t>
            </a:r>
          </a:p>
          <a:p>
            <a:r>
              <a:rPr lang="sv-SE" dirty="0">
                <a:latin typeface="Chalkboard SE" panose="03050602040202020205" pitchFamily="66" charset="77"/>
              </a:rPr>
              <a:t>- utsöndrar kammarvätska</a:t>
            </a:r>
          </a:p>
          <a:p>
            <a:endParaRPr lang="sv-SE" sz="1100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Har </a:t>
            </a:r>
            <a:r>
              <a:rPr lang="sv-SE" dirty="0" err="1">
                <a:latin typeface="Chalkboard SE" panose="03050602040202020205" pitchFamily="66" charset="77"/>
              </a:rPr>
              <a:t>zonulatrådar</a:t>
            </a:r>
            <a:endParaRPr lang="sv-SE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- Fäster till linsen (kollagen)</a:t>
            </a:r>
          </a:p>
          <a:p>
            <a:endParaRPr lang="sv-SE" sz="800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 </a:t>
            </a:r>
          </a:p>
        </p:txBody>
      </p:sp>
      <p:sp>
        <p:nvSpPr>
          <p:cNvPr id="1350" name="textruta 1349">
            <a:extLst>
              <a:ext uri="{FF2B5EF4-FFF2-40B4-BE49-F238E27FC236}">
                <a16:creationId xmlns:a16="http://schemas.microsoft.com/office/drawing/2014/main" id="{CEAAB15C-C0BA-A347-8377-6EF9F2F70A0D}"/>
              </a:ext>
            </a:extLst>
          </p:cNvPr>
          <p:cNvSpPr txBox="1"/>
          <p:nvPr/>
        </p:nvSpPr>
        <p:spPr>
          <a:xfrm>
            <a:off x="564296" y="1517878"/>
            <a:ext cx="606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iris</a:t>
            </a:r>
          </a:p>
        </p:txBody>
      </p:sp>
      <p:cxnSp>
        <p:nvCxnSpPr>
          <p:cNvPr id="1351" name="Rak 1350">
            <a:extLst>
              <a:ext uri="{FF2B5EF4-FFF2-40B4-BE49-F238E27FC236}">
                <a16:creationId xmlns:a16="http://schemas.microsoft.com/office/drawing/2014/main" id="{59038431-8505-924F-AC5B-A72B1792B294}"/>
              </a:ext>
            </a:extLst>
          </p:cNvPr>
          <p:cNvCxnSpPr>
            <a:cxnSpLocks/>
          </p:cNvCxnSpPr>
          <p:nvPr/>
        </p:nvCxnSpPr>
        <p:spPr>
          <a:xfrm>
            <a:off x="1004558" y="1673725"/>
            <a:ext cx="443242" cy="119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53" name="textruta 1352">
            <a:extLst>
              <a:ext uri="{FF2B5EF4-FFF2-40B4-BE49-F238E27FC236}">
                <a16:creationId xmlns:a16="http://schemas.microsoft.com/office/drawing/2014/main" id="{818688FA-6B24-AD4E-827C-4B5D9A9561B5}"/>
              </a:ext>
            </a:extLst>
          </p:cNvPr>
          <p:cNvSpPr txBox="1"/>
          <p:nvPr/>
        </p:nvSpPr>
        <p:spPr>
          <a:xfrm>
            <a:off x="8143522" y="3022593"/>
            <a:ext cx="819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c) iris</a:t>
            </a:r>
          </a:p>
        </p:txBody>
      </p:sp>
      <p:grpSp>
        <p:nvGrpSpPr>
          <p:cNvPr id="14" name="Grupp 13">
            <a:extLst>
              <a:ext uri="{FF2B5EF4-FFF2-40B4-BE49-F238E27FC236}">
                <a16:creationId xmlns:a16="http://schemas.microsoft.com/office/drawing/2014/main" id="{8E06DDBD-80F4-E24B-9C3E-20279F080B5D}"/>
              </a:ext>
            </a:extLst>
          </p:cNvPr>
          <p:cNvGrpSpPr/>
          <p:nvPr/>
        </p:nvGrpSpPr>
        <p:grpSpPr>
          <a:xfrm>
            <a:off x="334103" y="2912060"/>
            <a:ext cx="3216503" cy="3897217"/>
            <a:chOff x="334103" y="2912060"/>
            <a:chExt cx="3216503" cy="3897217"/>
          </a:xfrm>
        </p:grpSpPr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D7DAC03D-8DC0-C04D-AEB7-FE16DD79C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7199" y="2912060"/>
              <a:ext cx="2972301" cy="3897217"/>
            </a:xfrm>
            <a:prstGeom prst="rect">
              <a:avLst/>
            </a:prstGeom>
          </p:spPr>
        </p:pic>
        <p:sp>
          <p:nvSpPr>
            <p:cNvPr id="1356" name="textruta 1355">
              <a:extLst>
                <a:ext uri="{FF2B5EF4-FFF2-40B4-BE49-F238E27FC236}">
                  <a16:creationId xmlns:a16="http://schemas.microsoft.com/office/drawing/2014/main" id="{898ED4D2-ED19-D649-9E7A-E88A9F8B3C89}"/>
                </a:ext>
              </a:extLst>
            </p:cNvPr>
            <p:cNvSpPr txBox="1"/>
            <p:nvPr/>
          </p:nvSpPr>
          <p:spPr>
            <a:xfrm>
              <a:off x="964206" y="6296884"/>
              <a:ext cx="10765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err="1">
                  <a:latin typeface="Chalkboard SE" panose="03050602040202020205" pitchFamily="66" charset="77"/>
                </a:rPr>
                <a:t>choroidea</a:t>
              </a:r>
              <a:endParaRPr lang="sv-SE" sz="1600" dirty="0">
                <a:latin typeface="Chalkboard SE" panose="03050602040202020205" pitchFamily="66" charset="77"/>
              </a:endParaRPr>
            </a:p>
          </p:txBody>
        </p:sp>
        <p:sp>
          <p:nvSpPr>
            <p:cNvPr id="1357" name="textruta 1356">
              <a:extLst>
                <a:ext uri="{FF2B5EF4-FFF2-40B4-BE49-F238E27FC236}">
                  <a16:creationId xmlns:a16="http://schemas.microsoft.com/office/drawing/2014/main" id="{84A76709-6A48-CB4D-B213-064397A44155}"/>
                </a:ext>
              </a:extLst>
            </p:cNvPr>
            <p:cNvSpPr txBox="1"/>
            <p:nvPr/>
          </p:nvSpPr>
          <p:spPr>
            <a:xfrm>
              <a:off x="372490" y="5421201"/>
              <a:ext cx="1152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err="1">
                  <a:latin typeface="Chalkboard SE" panose="03050602040202020205" pitchFamily="66" charset="77"/>
                </a:rPr>
                <a:t>ciliarkropp</a:t>
              </a:r>
              <a:endParaRPr lang="sv-SE" sz="1600" dirty="0">
                <a:latin typeface="Chalkboard SE" panose="03050602040202020205" pitchFamily="66" charset="77"/>
              </a:endParaRPr>
            </a:p>
          </p:txBody>
        </p:sp>
        <p:sp>
          <p:nvSpPr>
            <p:cNvPr id="1358" name="textruta 1357">
              <a:extLst>
                <a:ext uri="{FF2B5EF4-FFF2-40B4-BE49-F238E27FC236}">
                  <a16:creationId xmlns:a16="http://schemas.microsoft.com/office/drawing/2014/main" id="{5D9CFB18-08CF-B74A-8314-72668E3499AE}"/>
                </a:ext>
              </a:extLst>
            </p:cNvPr>
            <p:cNvSpPr txBox="1"/>
            <p:nvPr/>
          </p:nvSpPr>
          <p:spPr>
            <a:xfrm>
              <a:off x="2234220" y="4570317"/>
              <a:ext cx="13163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err="1">
                  <a:latin typeface="Chalkboard SE" panose="03050602040202020205" pitchFamily="66" charset="77"/>
                </a:rPr>
                <a:t>Ciliarutskott</a:t>
              </a:r>
              <a:endParaRPr lang="sv-SE" sz="1600" dirty="0">
                <a:latin typeface="Chalkboard SE" panose="03050602040202020205" pitchFamily="66" charset="77"/>
              </a:endParaRPr>
            </a:p>
          </p:txBody>
        </p:sp>
        <p:cxnSp>
          <p:nvCxnSpPr>
            <p:cNvPr id="1362" name="Rak 1361">
              <a:extLst>
                <a:ext uri="{FF2B5EF4-FFF2-40B4-BE49-F238E27FC236}">
                  <a16:creationId xmlns:a16="http://schemas.microsoft.com/office/drawing/2014/main" id="{8A3FF551-E726-B447-9080-F9161F93D6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21976" y="6181186"/>
              <a:ext cx="560988" cy="2607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64" name="Rak 1363">
              <a:extLst>
                <a:ext uri="{FF2B5EF4-FFF2-40B4-BE49-F238E27FC236}">
                  <a16:creationId xmlns:a16="http://schemas.microsoft.com/office/drawing/2014/main" id="{7011B67E-D7B9-9E44-B051-A665035C45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7306" y="5068198"/>
              <a:ext cx="666789" cy="39688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65" name="textruta 1364">
              <a:extLst>
                <a:ext uri="{FF2B5EF4-FFF2-40B4-BE49-F238E27FC236}">
                  <a16:creationId xmlns:a16="http://schemas.microsoft.com/office/drawing/2014/main" id="{BCF681AE-0D1B-F646-9BD9-EE12B1DAFDC4}"/>
                </a:ext>
              </a:extLst>
            </p:cNvPr>
            <p:cNvSpPr txBox="1"/>
            <p:nvPr/>
          </p:nvSpPr>
          <p:spPr>
            <a:xfrm>
              <a:off x="1734445" y="3302502"/>
              <a:ext cx="5020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/>
                <a:t>lins</a:t>
              </a:r>
            </a:p>
          </p:txBody>
        </p:sp>
        <p:cxnSp>
          <p:nvCxnSpPr>
            <p:cNvPr id="1370" name="Rak pil 1369">
              <a:extLst>
                <a:ext uri="{FF2B5EF4-FFF2-40B4-BE49-F238E27FC236}">
                  <a16:creationId xmlns:a16="http://schemas.microsoft.com/office/drawing/2014/main" id="{17892820-1900-A34E-AA78-1DCFD71753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24844" y="4787154"/>
              <a:ext cx="26017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2" name="textruta 1371">
              <a:extLst>
                <a:ext uri="{FF2B5EF4-FFF2-40B4-BE49-F238E27FC236}">
                  <a16:creationId xmlns:a16="http://schemas.microsoft.com/office/drawing/2014/main" id="{59D15D14-DDA2-5148-8616-BAB6F38C7350}"/>
                </a:ext>
              </a:extLst>
            </p:cNvPr>
            <p:cNvSpPr txBox="1"/>
            <p:nvPr/>
          </p:nvSpPr>
          <p:spPr>
            <a:xfrm>
              <a:off x="334103" y="3655505"/>
              <a:ext cx="4706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>
                  <a:latin typeface="Chalkboard SE" panose="03050602040202020205" pitchFamily="66" charset="77"/>
                </a:rPr>
                <a:t>iris</a:t>
              </a:r>
            </a:p>
          </p:txBody>
        </p:sp>
        <p:cxnSp>
          <p:nvCxnSpPr>
            <p:cNvPr id="1373" name="Rak 1372">
              <a:extLst>
                <a:ext uri="{FF2B5EF4-FFF2-40B4-BE49-F238E27FC236}">
                  <a16:creationId xmlns:a16="http://schemas.microsoft.com/office/drawing/2014/main" id="{3CCC3E78-6137-2C4E-801C-F3CDA4CCBBAF}"/>
                </a:ext>
              </a:extLst>
            </p:cNvPr>
            <p:cNvCxnSpPr>
              <a:cxnSpLocks/>
            </p:cNvCxnSpPr>
            <p:nvPr/>
          </p:nvCxnSpPr>
          <p:spPr>
            <a:xfrm>
              <a:off x="745229" y="3870608"/>
              <a:ext cx="702571" cy="15422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75" name="textruta 1374">
            <a:extLst>
              <a:ext uri="{FF2B5EF4-FFF2-40B4-BE49-F238E27FC236}">
                <a16:creationId xmlns:a16="http://schemas.microsoft.com/office/drawing/2014/main" id="{0CB2FEEB-6216-194B-B327-C6518A8D1C43}"/>
              </a:ext>
            </a:extLst>
          </p:cNvPr>
          <p:cNvSpPr txBox="1"/>
          <p:nvPr/>
        </p:nvSpPr>
        <p:spPr>
          <a:xfrm>
            <a:off x="7645794" y="3452533"/>
            <a:ext cx="3732689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Har glattmuskulatur </a:t>
            </a: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Reglering av pupillstorlek</a:t>
            </a:r>
          </a:p>
          <a:p>
            <a:endParaRPr lang="sv-SE" sz="1100" dirty="0">
              <a:latin typeface="Chalkboard SE" panose="03050602040202020205" pitchFamily="66" charset="77"/>
            </a:endParaRPr>
          </a:p>
          <a:p>
            <a:r>
              <a:rPr lang="sv-SE" dirty="0" err="1">
                <a:latin typeface="Chalkboard SE" panose="03050602040202020205" pitchFamily="66" charset="77"/>
              </a:rPr>
              <a:t>Bindvävsstroma</a:t>
            </a:r>
            <a:r>
              <a:rPr lang="sv-SE" dirty="0">
                <a:latin typeface="Chalkboard SE" panose="03050602040202020205" pitchFamily="66" charset="77"/>
              </a:rPr>
              <a:t> med </a:t>
            </a:r>
            <a:r>
              <a:rPr lang="sv-SE" dirty="0" err="1">
                <a:latin typeface="Chalkboard SE" panose="03050602040202020205" pitchFamily="66" charset="77"/>
              </a:rPr>
              <a:t>melanocyter</a:t>
            </a:r>
            <a:endParaRPr lang="sv-SE" dirty="0">
              <a:latin typeface="Chalkboard SE" panose="03050602040202020205" pitchFamily="66" charset="77"/>
            </a:endParaRP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Ger ögonfärg</a:t>
            </a:r>
          </a:p>
          <a:p>
            <a:pPr marL="285750" indent="-285750">
              <a:buFontTx/>
              <a:buChar char="-"/>
            </a:pPr>
            <a:endParaRPr lang="sv-SE" sz="1100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Inget epitel mot yttre kammaren!</a:t>
            </a:r>
          </a:p>
          <a:p>
            <a:endParaRPr lang="sv-SE" dirty="0">
              <a:latin typeface="Chalkboard SE" panose="03050602040202020205" pitchFamily="66" charset="77"/>
            </a:endParaRPr>
          </a:p>
        </p:txBody>
      </p:sp>
      <p:cxnSp>
        <p:nvCxnSpPr>
          <p:cNvPr id="1377" name="Rak pil 1376">
            <a:extLst>
              <a:ext uri="{FF2B5EF4-FFF2-40B4-BE49-F238E27FC236}">
                <a16:creationId xmlns:a16="http://schemas.microsoft.com/office/drawing/2014/main" id="{6547A89D-D0BB-224A-A7AB-2447A26D6697}"/>
              </a:ext>
            </a:extLst>
          </p:cNvPr>
          <p:cNvCxnSpPr>
            <a:cxnSpLocks/>
          </p:cNvCxnSpPr>
          <p:nvPr/>
        </p:nvCxnSpPr>
        <p:spPr>
          <a:xfrm>
            <a:off x="5619069" y="5569947"/>
            <a:ext cx="0" cy="2965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80" name="textruta 1379">
            <a:extLst>
              <a:ext uri="{FF2B5EF4-FFF2-40B4-BE49-F238E27FC236}">
                <a16:creationId xmlns:a16="http://schemas.microsoft.com/office/drawing/2014/main" id="{574A327A-1778-4F49-AAAD-F7622FF82AA2}"/>
              </a:ext>
            </a:extLst>
          </p:cNvPr>
          <p:cNvSpPr txBox="1"/>
          <p:nvPr/>
        </p:nvSpPr>
        <p:spPr>
          <a:xfrm>
            <a:off x="4678067" y="6065097"/>
            <a:ext cx="6217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Två lager med epitel på insidan = fortsättning av retina…</a:t>
            </a:r>
          </a:p>
        </p:txBody>
      </p:sp>
      <p:cxnSp>
        <p:nvCxnSpPr>
          <p:cNvPr id="1382" name="Rak pil 1381">
            <a:extLst>
              <a:ext uri="{FF2B5EF4-FFF2-40B4-BE49-F238E27FC236}">
                <a16:creationId xmlns:a16="http://schemas.microsoft.com/office/drawing/2014/main" id="{1E83A9B0-6557-4B41-A528-0420BCFE2B72}"/>
              </a:ext>
            </a:extLst>
          </p:cNvPr>
          <p:cNvCxnSpPr>
            <a:cxnSpLocks/>
          </p:cNvCxnSpPr>
          <p:nvPr/>
        </p:nvCxnSpPr>
        <p:spPr>
          <a:xfrm>
            <a:off x="8806769" y="5569947"/>
            <a:ext cx="0" cy="2965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43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353" grpId="0"/>
      <p:bldP spid="13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Bildobjekt 31">
            <a:extLst>
              <a:ext uri="{FF2B5EF4-FFF2-40B4-BE49-F238E27FC236}">
                <a16:creationId xmlns:a16="http://schemas.microsoft.com/office/drawing/2014/main" id="{9481482E-C041-0948-B434-591424D04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07" y="-17747"/>
            <a:ext cx="2344635" cy="3074235"/>
          </a:xfrm>
          <a:prstGeom prst="rect">
            <a:avLst/>
          </a:prstGeom>
        </p:spPr>
      </p:pic>
      <p:sp>
        <p:nvSpPr>
          <p:cNvPr id="1357" name="textruta 1356">
            <a:extLst>
              <a:ext uri="{FF2B5EF4-FFF2-40B4-BE49-F238E27FC236}">
                <a16:creationId xmlns:a16="http://schemas.microsoft.com/office/drawing/2014/main" id="{84A76709-6A48-CB4D-B213-064397A44155}"/>
              </a:ext>
            </a:extLst>
          </p:cNvPr>
          <p:cNvSpPr txBox="1"/>
          <p:nvPr/>
        </p:nvSpPr>
        <p:spPr>
          <a:xfrm>
            <a:off x="279671" y="1936804"/>
            <a:ext cx="840437" cy="2508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err="1">
                <a:latin typeface="Chalkboard SE" panose="03050602040202020205" pitchFamily="66" charset="77"/>
              </a:rPr>
              <a:t>ciliarkropp</a:t>
            </a:r>
            <a:endParaRPr lang="sv-SE" sz="1400" dirty="0">
              <a:latin typeface="Chalkboard SE" panose="03050602040202020205" pitchFamily="66" charset="77"/>
            </a:endParaRPr>
          </a:p>
        </p:txBody>
      </p:sp>
      <p:cxnSp>
        <p:nvCxnSpPr>
          <p:cNvPr id="1364" name="Rak 1363">
            <a:extLst>
              <a:ext uri="{FF2B5EF4-FFF2-40B4-BE49-F238E27FC236}">
                <a16:creationId xmlns:a16="http://schemas.microsoft.com/office/drawing/2014/main" id="{7011B67E-D7B9-9E44-B051-A665035C45FF}"/>
              </a:ext>
            </a:extLst>
          </p:cNvPr>
          <p:cNvCxnSpPr>
            <a:cxnSpLocks/>
          </p:cNvCxnSpPr>
          <p:nvPr/>
        </p:nvCxnSpPr>
        <p:spPr>
          <a:xfrm flipV="1">
            <a:off x="927586" y="1760043"/>
            <a:ext cx="457304" cy="2125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72" name="textruta 1371">
            <a:extLst>
              <a:ext uri="{FF2B5EF4-FFF2-40B4-BE49-F238E27FC236}">
                <a16:creationId xmlns:a16="http://schemas.microsoft.com/office/drawing/2014/main" id="{59D15D14-DDA2-5148-8616-BAB6F38C7350}"/>
              </a:ext>
            </a:extLst>
          </p:cNvPr>
          <p:cNvSpPr txBox="1"/>
          <p:nvPr/>
        </p:nvSpPr>
        <p:spPr>
          <a:xfrm>
            <a:off x="248379" y="497451"/>
            <a:ext cx="375292" cy="301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iris</a:t>
            </a:r>
          </a:p>
        </p:txBody>
      </p:sp>
      <p:cxnSp>
        <p:nvCxnSpPr>
          <p:cNvPr id="1373" name="Rak 1372">
            <a:extLst>
              <a:ext uri="{FF2B5EF4-FFF2-40B4-BE49-F238E27FC236}">
                <a16:creationId xmlns:a16="http://schemas.microsoft.com/office/drawing/2014/main" id="{3CCC3E78-6137-2C4E-801C-F3CDA4CCBBAF}"/>
              </a:ext>
            </a:extLst>
          </p:cNvPr>
          <p:cNvCxnSpPr>
            <a:cxnSpLocks/>
          </p:cNvCxnSpPr>
          <p:nvPr/>
        </p:nvCxnSpPr>
        <p:spPr>
          <a:xfrm>
            <a:off x="583519" y="672798"/>
            <a:ext cx="572719" cy="1257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Bildobjekt 5">
            <a:extLst>
              <a:ext uri="{FF2B5EF4-FFF2-40B4-BE49-F238E27FC236}">
                <a16:creationId xmlns:a16="http://schemas.microsoft.com/office/drawing/2014/main" id="{28B8FB7A-B6C2-704A-B4FE-2F8AEDF9D8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472" b="8771"/>
          <a:stretch/>
        </p:blipFill>
        <p:spPr>
          <a:xfrm>
            <a:off x="7197163" y="1222756"/>
            <a:ext cx="3042222" cy="4914976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0016490F-2BDC-ED41-B0C1-7CF64982B8A8}"/>
              </a:ext>
            </a:extLst>
          </p:cNvPr>
          <p:cNvSpPr txBox="1"/>
          <p:nvPr/>
        </p:nvSpPr>
        <p:spPr>
          <a:xfrm>
            <a:off x="9390541" y="5414382"/>
            <a:ext cx="11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choroidea</a:t>
            </a:r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65EC1F23-D992-FB4E-8E60-A295025A9417}"/>
              </a:ext>
            </a:extLst>
          </p:cNvPr>
          <p:cNvSpPr txBox="1"/>
          <p:nvPr/>
        </p:nvSpPr>
        <p:spPr>
          <a:xfrm>
            <a:off x="9390541" y="4691033"/>
            <a:ext cx="2500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Retinala pigmentepitelet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22EDFBEA-35F4-AA49-AAF7-F2B930A5C650}"/>
              </a:ext>
            </a:extLst>
          </p:cNvPr>
          <p:cNvSpPr txBox="1"/>
          <p:nvPr/>
        </p:nvSpPr>
        <p:spPr>
          <a:xfrm>
            <a:off x="9471132" y="3244334"/>
            <a:ext cx="1929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Retina (</a:t>
            </a:r>
            <a:r>
              <a:rPr lang="sv-SE" dirty="0" err="1"/>
              <a:t>neuronala</a:t>
            </a:r>
            <a:r>
              <a:rPr lang="sv-SE" dirty="0"/>
              <a:t>)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CF3CB24D-4DAA-F446-8C6E-6D17CD097399}"/>
              </a:ext>
            </a:extLst>
          </p:cNvPr>
          <p:cNvSpPr txBox="1"/>
          <p:nvPr/>
        </p:nvSpPr>
        <p:spPr>
          <a:xfrm>
            <a:off x="7591889" y="6065472"/>
            <a:ext cx="164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Ögats bakre del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E0365526-716D-4D4A-BA07-F3FAB24C3551}"/>
              </a:ext>
            </a:extLst>
          </p:cNvPr>
          <p:cNvSpPr txBox="1"/>
          <p:nvPr/>
        </p:nvSpPr>
        <p:spPr>
          <a:xfrm>
            <a:off x="4595347" y="6109946"/>
            <a:ext cx="141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ciliarkroppen</a:t>
            </a:r>
            <a:endParaRPr lang="sv-SE" dirty="0"/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322C8237-2301-2743-A1F0-A7FE9DC4A23F}"/>
              </a:ext>
            </a:extLst>
          </p:cNvPr>
          <p:cNvSpPr txBox="1"/>
          <p:nvPr/>
        </p:nvSpPr>
        <p:spPr>
          <a:xfrm>
            <a:off x="2783873" y="6048184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iris</a:t>
            </a:r>
          </a:p>
        </p:txBody>
      </p:sp>
      <p:pic>
        <p:nvPicPr>
          <p:cNvPr id="37" name="Bildobjekt 36">
            <a:extLst>
              <a:ext uri="{FF2B5EF4-FFF2-40B4-BE49-F238E27FC236}">
                <a16:creationId xmlns:a16="http://schemas.microsoft.com/office/drawing/2014/main" id="{78D95BD3-AA9C-4447-8EA4-01A795D46D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829" r="39149" b="8771"/>
          <a:stretch/>
        </p:blipFill>
        <p:spPr>
          <a:xfrm>
            <a:off x="1677486" y="3819968"/>
            <a:ext cx="4683400" cy="2338192"/>
          </a:xfrm>
          <a:prstGeom prst="rect">
            <a:avLst/>
          </a:prstGeom>
        </p:spPr>
      </p:pic>
      <p:sp>
        <p:nvSpPr>
          <p:cNvPr id="16" name="Vänster klammerparentes 15">
            <a:extLst>
              <a:ext uri="{FF2B5EF4-FFF2-40B4-BE49-F238E27FC236}">
                <a16:creationId xmlns:a16="http://schemas.microsoft.com/office/drawing/2014/main" id="{0B9B1218-B582-F24A-A3A8-DD7C40CD9BF2}"/>
              </a:ext>
            </a:extLst>
          </p:cNvPr>
          <p:cNvSpPr/>
          <p:nvPr/>
        </p:nvSpPr>
        <p:spPr>
          <a:xfrm>
            <a:off x="6918264" y="1587500"/>
            <a:ext cx="278899" cy="30353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Svängd 18">
            <a:extLst>
              <a:ext uri="{FF2B5EF4-FFF2-40B4-BE49-F238E27FC236}">
                <a16:creationId xmlns:a16="http://schemas.microsoft.com/office/drawing/2014/main" id="{BEBEDAD0-019F-CD4D-9931-8A646B14B96D}"/>
              </a:ext>
            </a:extLst>
          </p:cNvPr>
          <p:cNvSpPr/>
          <p:nvPr/>
        </p:nvSpPr>
        <p:spPr>
          <a:xfrm rot="16200000" flipH="1">
            <a:off x="6161085" y="3073400"/>
            <a:ext cx="393700" cy="457200"/>
          </a:xfrm>
          <a:prstGeom prst="ben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C359C733-C24E-DD47-BB99-A85A0DAF7C01}"/>
              </a:ext>
            </a:extLst>
          </p:cNvPr>
          <p:cNvSpPr txBox="1"/>
          <p:nvPr/>
        </p:nvSpPr>
        <p:spPr>
          <a:xfrm>
            <a:off x="2154331" y="1852023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Ora</a:t>
            </a:r>
            <a:r>
              <a:rPr lang="sv-SE" dirty="0"/>
              <a:t> </a:t>
            </a:r>
            <a:r>
              <a:rPr lang="sv-SE" dirty="0" err="1"/>
              <a:t>serrata</a:t>
            </a:r>
            <a:endParaRPr lang="sv-SE" dirty="0"/>
          </a:p>
        </p:txBody>
      </p:sp>
      <p:cxnSp>
        <p:nvCxnSpPr>
          <p:cNvPr id="4" name="Rak pil 3">
            <a:extLst>
              <a:ext uri="{FF2B5EF4-FFF2-40B4-BE49-F238E27FC236}">
                <a16:creationId xmlns:a16="http://schemas.microsoft.com/office/drawing/2014/main" id="{A3ADA1D9-45DF-0745-9083-2E49892781F0}"/>
              </a:ext>
            </a:extLst>
          </p:cNvPr>
          <p:cNvCxnSpPr/>
          <p:nvPr/>
        </p:nvCxnSpPr>
        <p:spPr>
          <a:xfrm flipH="1">
            <a:off x="1913692" y="2101968"/>
            <a:ext cx="278899" cy="2846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ruta 24">
            <a:extLst>
              <a:ext uri="{FF2B5EF4-FFF2-40B4-BE49-F238E27FC236}">
                <a16:creationId xmlns:a16="http://schemas.microsoft.com/office/drawing/2014/main" id="{0E4AE80D-3731-E848-8E33-6E8D94E94D8B}"/>
              </a:ext>
            </a:extLst>
          </p:cNvPr>
          <p:cNvSpPr txBox="1"/>
          <p:nvPr/>
        </p:nvSpPr>
        <p:spPr>
          <a:xfrm>
            <a:off x="5868590" y="989912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Ora</a:t>
            </a:r>
            <a:r>
              <a:rPr lang="sv-SE" dirty="0"/>
              <a:t> </a:t>
            </a:r>
            <a:r>
              <a:rPr lang="sv-SE" dirty="0" err="1"/>
              <a:t>serrata</a:t>
            </a:r>
            <a:endParaRPr lang="sv-SE" dirty="0"/>
          </a:p>
        </p:txBody>
      </p:sp>
      <p:cxnSp>
        <p:nvCxnSpPr>
          <p:cNvPr id="26" name="Rak pil 25">
            <a:extLst>
              <a:ext uri="{FF2B5EF4-FFF2-40B4-BE49-F238E27FC236}">
                <a16:creationId xmlns:a16="http://schemas.microsoft.com/office/drawing/2014/main" id="{53A3801D-B0EF-574A-BCE9-9C3F90797873}"/>
              </a:ext>
            </a:extLst>
          </p:cNvPr>
          <p:cNvCxnSpPr>
            <a:cxnSpLocks/>
          </p:cNvCxnSpPr>
          <p:nvPr/>
        </p:nvCxnSpPr>
        <p:spPr>
          <a:xfrm flipH="1">
            <a:off x="6408234" y="1397953"/>
            <a:ext cx="1" cy="5467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ruta 27">
            <a:extLst>
              <a:ext uri="{FF2B5EF4-FFF2-40B4-BE49-F238E27FC236}">
                <a16:creationId xmlns:a16="http://schemas.microsoft.com/office/drawing/2014/main" id="{1046C2C8-0543-0140-A782-C363E6E452F6}"/>
              </a:ext>
            </a:extLst>
          </p:cNvPr>
          <p:cNvSpPr txBox="1"/>
          <p:nvPr/>
        </p:nvSpPr>
        <p:spPr>
          <a:xfrm>
            <a:off x="1223241" y="2890814"/>
            <a:ext cx="661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latin typeface="Chalkboard SE" panose="03050602040202020205" pitchFamily="66" charset="77"/>
              </a:rPr>
              <a:t>retina</a:t>
            </a:r>
          </a:p>
        </p:txBody>
      </p:sp>
      <p:cxnSp>
        <p:nvCxnSpPr>
          <p:cNvPr id="29" name="Rak 28">
            <a:extLst>
              <a:ext uri="{FF2B5EF4-FFF2-40B4-BE49-F238E27FC236}">
                <a16:creationId xmlns:a16="http://schemas.microsoft.com/office/drawing/2014/main" id="{B97BC65B-AB97-CF40-A88A-12F7FA645C9B}"/>
              </a:ext>
            </a:extLst>
          </p:cNvPr>
          <p:cNvCxnSpPr>
            <a:cxnSpLocks/>
          </p:cNvCxnSpPr>
          <p:nvPr/>
        </p:nvCxnSpPr>
        <p:spPr>
          <a:xfrm flipV="1">
            <a:off x="1743236" y="2645746"/>
            <a:ext cx="551033" cy="3654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ruta 9">
            <a:extLst>
              <a:ext uri="{FF2B5EF4-FFF2-40B4-BE49-F238E27FC236}">
                <a16:creationId xmlns:a16="http://schemas.microsoft.com/office/drawing/2014/main" id="{77768E8D-841E-B64F-8B8C-8F890BAD4CE3}"/>
              </a:ext>
            </a:extLst>
          </p:cNvPr>
          <p:cNvSpPr txBox="1"/>
          <p:nvPr/>
        </p:nvSpPr>
        <p:spPr>
          <a:xfrm>
            <a:off x="3132500" y="281492"/>
            <a:ext cx="6450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>
                <a:latin typeface="Chalkboard SE" panose="03050602040202020205" pitchFamily="66" charset="77"/>
              </a:rPr>
              <a:t>Retina-lagret fortsätter bakom </a:t>
            </a:r>
            <a:r>
              <a:rPr lang="sv-SE" sz="2000" dirty="0" err="1">
                <a:latin typeface="Chalkboard SE" panose="03050602040202020205" pitchFamily="66" charset="77"/>
              </a:rPr>
              <a:t>ciliarkroppen</a:t>
            </a:r>
            <a:r>
              <a:rPr lang="sv-SE" sz="2000" dirty="0">
                <a:latin typeface="Chalkboard SE" panose="03050602040202020205" pitchFamily="66" charset="77"/>
              </a:rPr>
              <a:t> och iris </a:t>
            </a:r>
          </a:p>
        </p:txBody>
      </p:sp>
    </p:spTree>
    <p:extLst>
      <p:ext uri="{BB962C8B-B14F-4D97-AF65-F5344CB8AC3E}">
        <p14:creationId xmlns:p14="http://schemas.microsoft.com/office/powerpoint/2010/main" val="307894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4" grpId="0"/>
      <p:bldP spid="15" grpId="0"/>
      <p:bldP spid="34" grpId="0"/>
      <p:bldP spid="16" grpId="0" animBg="1"/>
      <p:bldP spid="19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latshållare för innehåll 4">
            <a:extLst>
              <a:ext uri="{FF2B5EF4-FFF2-40B4-BE49-F238E27FC236}">
                <a16:creationId xmlns:a16="http://schemas.microsoft.com/office/drawing/2014/main" id="{E463A8FC-864E-0C45-A828-3412E2D2D2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7000"/>
                    </a14:imgEffect>
                  </a14:imgLayer>
                </a14:imgProps>
              </a:ext>
            </a:extLst>
          </a:blip>
          <a:srcRect l="17273" t="37121" r="31857" b="7059"/>
          <a:stretch/>
        </p:blipFill>
        <p:spPr>
          <a:xfrm>
            <a:off x="988164" y="1066072"/>
            <a:ext cx="2073361" cy="1762357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A81B0FF-59D4-8544-A856-C2E23A9A6E2D}"/>
              </a:ext>
            </a:extLst>
          </p:cNvPr>
          <p:cNvSpPr txBox="1"/>
          <p:nvPr/>
        </p:nvSpPr>
        <p:spPr>
          <a:xfrm>
            <a:off x="1593044" y="230628"/>
            <a:ext cx="9786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2. Ögats mellanlager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202A25CC-7FA4-754E-B291-0B3AD42AE2DA}"/>
              </a:ext>
            </a:extLst>
          </p:cNvPr>
          <p:cNvSpPr txBox="1"/>
          <p:nvPr/>
        </p:nvSpPr>
        <p:spPr>
          <a:xfrm>
            <a:off x="13048" y="941017"/>
            <a:ext cx="1158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err="1">
                <a:latin typeface="Chalkboard SE" panose="03050602040202020205" pitchFamily="66" charset="77"/>
              </a:rPr>
              <a:t>ciliarkropp</a:t>
            </a:r>
            <a:endParaRPr lang="sv-SE" sz="1600" dirty="0">
              <a:latin typeface="Chalkboard SE" panose="03050602040202020205" pitchFamily="66" charset="77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E5ABF12A-D6E3-414A-889F-12EBF711E9B6}"/>
              </a:ext>
            </a:extLst>
          </p:cNvPr>
          <p:cNvSpPr txBox="1"/>
          <p:nvPr/>
        </p:nvSpPr>
        <p:spPr>
          <a:xfrm>
            <a:off x="2538588" y="1000780"/>
            <a:ext cx="10765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>
                <a:latin typeface="Chalkboard SE" panose="03050602040202020205" pitchFamily="66" charset="77"/>
              </a:rPr>
              <a:t>choroidea</a:t>
            </a:r>
            <a:endParaRPr lang="sv-SE" sz="1600" dirty="0">
              <a:latin typeface="Chalkboard SE" panose="03050602040202020205" pitchFamily="66" charset="77"/>
            </a:endParaRPr>
          </a:p>
        </p:txBody>
      </p:sp>
      <p:cxnSp>
        <p:nvCxnSpPr>
          <p:cNvPr id="31" name="Rak 30">
            <a:extLst>
              <a:ext uri="{FF2B5EF4-FFF2-40B4-BE49-F238E27FC236}">
                <a16:creationId xmlns:a16="http://schemas.microsoft.com/office/drawing/2014/main" id="{029EEE5E-7DAF-A54A-ACBA-B18B4C2A7274}"/>
              </a:ext>
            </a:extLst>
          </p:cNvPr>
          <p:cNvCxnSpPr>
            <a:cxnSpLocks/>
          </p:cNvCxnSpPr>
          <p:nvPr/>
        </p:nvCxnSpPr>
        <p:spPr>
          <a:xfrm>
            <a:off x="988164" y="1282910"/>
            <a:ext cx="459636" cy="279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Rak 43">
            <a:extLst>
              <a:ext uri="{FF2B5EF4-FFF2-40B4-BE49-F238E27FC236}">
                <a16:creationId xmlns:a16="http://schemas.microsoft.com/office/drawing/2014/main" id="{1E5CC1FB-70A0-8945-A0B8-334DDBD5FF03}"/>
              </a:ext>
            </a:extLst>
          </p:cNvPr>
          <p:cNvCxnSpPr>
            <a:cxnSpLocks/>
          </p:cNvCxnSpPr>
          <p:nvPr/>
        </p:nvCxnSpPr>
        <p:spPr>
          <a:xfrm flipV="1">
            <a:off x="2538588" y="1308146"/>
            <a:ext cx="101194" cy="948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9EFF6473-8F09-1B4F-8834-C116BB3976EF}"/>
              </a:ext>
            </a:extLst>
          </p:cNvPr>
          <p:cNvSpPr txBox="1"/>
          <p:nvPr/>
        </p:nvSpPr>
        <p:spPr>
          <a:xfrm>
            <a:off x="4003316" y="986248"/>
            <a:ext cx="1648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a) </a:t>
            </a:r>
            <a:r>
              <a:rPr lang="sv-SE" b="1" dirty="0" err="1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choroidea</a:t>
            </a:r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 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D3C4D474-9B30-5845-BDE6-EE62B587A6D2}"/>
              </a:ext>
            </a:extLst>
          </p:cNvPr>
          <p:cNvSpPr txBox="1"/>
          <p:nvPr/>
        </p:nvSpPr>
        <p:spPr>
          <a:xfrm>
            <a:off x="4279901" y="1266917"/>
            <a:ext cx="72498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Vaskulärt lager, förser retina med metaboliter</a:t>
            </a:r>
          </a:p>
          <a:p>
            <a:r>
              <a:rPr lang="sv-SE" dirty="0">
                <a:latin typeface="Chalkboard SE" panose="03050602040202020205" pitchFamily="66" charset="77"/>
              </a:rPr>
              <a:t>Bindväv m/ mycket kärl/kapillärer och </a:t>
            </a:r>
            <a:r>
              <a:rPr lang="sv-SE" dirty="0" err="1">
                <a:latin typeface="Chalkboard SE" panose="03050602040202020205" pitchFamily="66" charset="77"/>
              </a:rPr>
              <a:t>melanocyter</a:t>
            </a:r>
            <a:endParaRPr lang="sv-SE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Fäster direkt till </a:t>
            </a:r>
            <a:r>
              <a:rPr lang="sv-SE" dirty="0" err="1">
                <a:latin typeface="Chalkboard SE" panose="03050602040202020205" pitchFamily="66" charset="77"/>
              </a:rPr>
              <a:t>sclera</a:t>
            </a:r>
            <a:r>
              <a:rPr lang="sv-SE" dirty="0">
                <a:latin typeface="Chalkboard SE" panose="03050602040202020205" pitchFamily="66" charset="77"/>
              </a:rPr>
              <a:t>, begränsas av Bruchs membran mot retina. </a:t>
            </a:r>
          </a:p>
          <a:p>
            <a:r>
              <a:rPr lang="sv-SE" dirty="0">
                <a:latin typeface="Chalkboard SE" panose="03050602040202020205" pitchFamily="66" charset="77"/>
              </a:rPr>
              <a:t>(Bruchs membran: </a:t>
            </a:r>
            <a:r>
              <a:rPr lang="sv-SE" dirty="0" err="1">
                <a:latin typeface="Chalkboard SE" panose="03050602040202020205" pitchFamily="66" charset="77"/>
              </a:rPr>
              <a:t>Cellfri</a:t>
            </a:r>
            <a:r>
              <a:rPr lang="sv-SE" dirty="0">
                <a:latin typeface="Chalkboard SE" panose="03050602040202020205" pitchFamily="66" charset="77"/>
              </a:rPr>
              <a:t>, separerar kapillärer från retina) </a:t>
            </a:r>
          </a:p>
          <a:p>
            <a:endParaRPr lang="sv-SE" sz="800" dirty="0">
              <a:latin typeface="Chalkboard SE" panose="03050602040202020205" pitchFamily="66" charset="77"/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16CE1AC0-0991-CC46-A416-4FF2786839B3}"/>
              </a:ext>
            </a:extLst>
          </p:cNvPr>
          <p:cNvSpPr txBox="1"/>
          <p:nvPr/>
        </p:nvSpPr>
        <p:spPr>
          <a:xfrm>
            <a:off x="4048334" y="2979728"/>
            <a:ext cx="1624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b) </a:t>
            </a:r>
            <a:r>
              <a:rPr lang="sv-SE" b="1" dirty="0" err="1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ciliarkropp</a:t>
            </a:r>
            <a:endParaRPr lang="sv-SE" b="1" dirty="0">
              <a:solidFill>
                <a:schemeClr val="accent1">
                  <a:lumMod val="50000"/>
                </a:schemeClr>
              </a:solidFill>
              <a:latin typeface="Chalkboard SE" panose="03050602040202020205" pitchFamily="66" charset="77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F7092678-1A7B-A34A-B581-109249C2AE2B}"/>
              </a:ext>
            </a:extLst>
          </p:cNvPr>
          <p:cNvSpPr txBox="1"/>
          <p:nvPr/>
        </p:nvSpPr>
        <p:spPr>
          <a:xfrm>
            <a:off x="4024697" y="3421336"/>
            <a:ext cx="3143938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Har glattmuskulatur </a:t>
            </a: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ackommodation av lins</a:t>
            </a:r>
          </a:p>
          <a:p>
            <a:endParaRPr lang="sv-SE" sz="1100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Har </a:t>
            </a:r>
            <a:r>
              <a:rPr lang="sv-SE" dirty="0" err="1">
                <a:latin typeface="Chalkboard SE" panose="03050602040202020205" pitchFamily="66" charset="77"/>
              </a:rPr>
              <a:t>Ciliarutskott</a:t>
            </a:r>
            <a:r>
              <a:rPr lang="sv-SE" dirty="0">
                <a:latin typeface="Chalkboard SE" panose="03050602040202020205" pitchFamily="66" charset="77"/>
              </a:rPr>
              <a:t> </a:t>
            </a:r>
          </a:p>
          <a:p>
            <a:r>
              <a:rPr lang="sv-SE" dirty="0">
                <a:latin typeface="Chalkboard SE" panose="03050602040202020205" pitchFamily="66" charset="77"/>
              </a:rPr>
              <a:t>- utsöndrar kammarvätska</a:t>
            </a:r>
          </a:p>
          <a:p>
            <a:endParaRPr lang="sv-SE" sz="1100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Har </a:t>
            </a:r>
            <a:r>
              <a:rPr lang="sv-SE" dirty="0" err="1">
                <a:latin typeface="Chalkboard SE" panose="03050602040202020205" pitchFamily="66" charset="77"/>
              </a:rPr>
              <a:t>zonulatrådar</a:t>
            </a:r>
            <a:endParaRPr lang="sv-SE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- Fäster till linsen (kollagen)</a:t>
            </a:r>
          </a:p>
          <a:p>
            <a:endParaRPr lang="sv-SE" sz="800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 </a:t>
            </a:r>
          </a:p>
        </p:txBody>
      </p:sp>
      <p:sp>
        <p:nvSpPr>
          <p:cNvPr id="1350" name="textruta 1349">
            <a:extLst>
              <a:ext uri="{FF2B5EF4-FFF2-40B4-BE49-F238E27FC236}">
                <a16:creationId xmlns:a16="http://schemas.microsoft.com/office/drawing/2014/main" id="{CEAAB15C-C0BA-A347-8377-6EF9F2F70A0D}"/>
              </a:ext>
            </a:extLst>
          </p:cNvPr>
          <p:cNvSpPr txBox="1"/>
          <p:nvPr/>
        </p:nvSpPr>
        <p:spPr>
          <a:xfrm>
            <a:off x="564296" y="1517878"/>
            <a:ext cx="606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iris</a:t>
            </a:r>
          </a:p>
        </p:txBody>
      </p:sp>
      <p:cxnSp>
        <p:nvCxnSpPr>
          <p:cNvPr id="1351" name="Rak 1350">
            <a:extLst>
              <a:ext uri="{FF2B5EF4-FFF2-40B4-BE49-F238E27FC236}">
                <a16:creationId xmlns:a16="http://schemas.microsoft.com/office/drawing/2014/main" id="{59038431-8505-924F-AC5B-A72B1792B294}"/>
              </a:ext>
            </a:extLst>
          </p:cNvPr>
          <p:cNvCxnSpPr>
            <a:cxnSpLocks/>
          </p:cNvCxnSpPr>
          <p:nvPr/>
        </p:nvCxnSpPr>
        <p:spPr>
          <a:xfrm>
            <a:off x="1004558" y="1673725"/>
            <a:ext cx="443242" cy="119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53" name="textruta 1352">
            <a:extLst>
              <a:ext uri="{FF2B5EF4-FFF2-40B4-BE49-F238E27FC236}">
                <a16:creationId xmlns:a16="http://schemas.microsoft.com/office/drawing/2014/main" id="{818688FA-6B24-AD4E-827C-4B5D9A9561B5}"/>
              </a:ext>
            </a:extLst>
          </p:cNvPr>
          <p:cNvSpPr txBox="1"/>
          <p:nvPr/>
        </p:nvSpPr>
        <p:spPr>
          <a:xfrm>
            <a:off x="8143522" y="2979728"/>
            <a:ext cx="819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c) iris</a:t>
            </a:r>
          </a:p>
        </p:txBody>
      </p:sp>
      <p:sp>
        <p:nvSpPr>
          <p:cNvPr id="1375" name="textruta 1374">
            <a:extLst>
              <a:ext uri="{FF2B5EF4-FFF2-40B4-BE49-F238E27FC236}">
                <a16:creationId xmlns:a16="http://schemas.microsoft.com/office/drawing/2014/main" id="{0CB2FEEB-6216-194B-B327-C6518A8D1C43}"/>
              </a:ext>
            </a:extLst>
          </p:cNvPr>
          <p:cNvSpPr txBox="1"/>
          <p:nvPr/>
        </p:nvSpPr>
        <p:spPr>
          <a:xfrm>
            <a:off x="7645794" y="3409668"/>
            <a:ext cx="3732689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Har glattmuskulatur </a:t>
            </a: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Reglering av pupillstorlek</a:t>
            </a:r>
          </a:p>
          <a:p>
            <a:endParaRPr lang="sv-SE" sz="1100" dirty="0">
              <a:latin typeface="Chalkboard SE" panose="03050602040202020205" pitchFamily="66" charset="77"/>
            </a:endParaRPr>
          </a:p>
          <a:p>
            <a:r>
              <a:rPr lang="sv-SE" dirty="0" err="1">
                <a:latin typeface="Chalkboard SE" panose="03050602040202020205" pitchFamily="66" charset="77"/>
              </a:rPr>
              <a:t>Bindvävsstroma</a:t>
            </a:r>
            <a:r>
              <a:rPr lang="sv-SE" dirty="0">
                <a:latin typeface="Chalkboard SE" panose="03050602040202020205" pitchFamily="66" charset="77"/>
              </a:rPr>
              <a:t> med </a:t>
            </a:r>
            <a:r>
              <a:rPr lang="sv-SE" dirty="0" err="1">
                <a:latin typeface="Chalkboard SE" panose="03050602040202020205" pitchFamily="66" charset="77"/>
              </a:rPr>
              <a:t>melanocyter</a:t>
            </a:r>
            <a:endParaRPr lang="sv-SE" dirty="0">
              <a:latin typeface="Chalkboard SE" panose="03050602040202020205" pitchFamily="66" charset="77"/>
            </a:endParaRP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Ger ögonfärg</a:t>
            </a:r>
          </a:p>
          <a:p>
            <a:pPr marL="285750" indent="-285750">
              <a:buFontTx/>
              <a:buChar char="-"/>
            </a:pPr>
            <a:endParaRPr lang="sv-SE" sz="1100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inget epitel mot yttre kammaren!</a:t>
            </a:r>
          </a:p>
          <a:p>
            <a:endParaRPr lang="sv-SE" dirty="0">
              <a:latin typeface="Chalkboard SE" panose="03050602040202020205" pitchFamily="66" charset="77"/>
            </a:endParaRPr>
          </a:p>
        </p:txBody>
      </p:sp>
      <p:cxnSp>
        <p:nvCxnSpPr>
          <p:cNvPr id="1377" name="Rak pil 1376">
            <a:extLst>
              <a:ext uri="{FF2B5EF4-FFF2-40B4-BE49-F238E27FC236}">
                <a16:creationId xmlns:a16="http://schemas.microsoft.com/office/drawing/2014/main" id="{6547A89D-D0BB-224A-A7AB-2447A26D6697}"/>
              </a:ext>
            </a:extLst>
          </p:cNvPr>
          <p:cNvCxnSpPr>
            <a:cxnSpLocks/>
          </p:cNvCxnSpPr>
          <p:nvPr/>
        </p:nvCxnSpPr>
        <p:spPr>
          <a:xfrm>
            <a:off x="5619069" y="5469931"/>
            <a:ext cx="0" cy="2965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80" name="textruta 1379">
            <a:extLst>
              <a:ext uri="{FF2B5EF4-FFF2-40B4-BE49-F238E27FC236}">
                <a16:creationId xmlns:a16="http://schemas.microsoft.com/office/drawing/2014/main" id="{574A327A-1778-4F49-AAAD-F7622FF82AA2}"/>
              </a:ext>
            </a:extLst>
          </p:cNvPr>
          <p:cNvSpPr txBox="1"/>
          <p:nvPr/>
        </p:nvSpPr>
        <p:spPr>
          <a:xfrm>
            <a:off x="4678067" y="5765049"/>
            <a:ext cx="6217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Två lager med epitel på insidan = fortsättning av retina…</a:t>
            </a:r>
          </a:p>
        </p:txBody>
      </p:sp>
      <p:cxnSp>
        <p:nvCxnSpPr>
          <p:cNvPr id="1382" name="Rak pil 1381">
            <a:extLst>
              <a:ext uri="{FF2B5EF4-FFF2-40B4-BE49-F238E27FC236}">
                <a16:creationId xmlns:a16="http://schemas.microsoft.com/office/drawing/2014/main" id="{1E83A9B0-6557-4B41-A528-0420BCFE2B72}"/>
              </a:ext>
            </a:extLst>
          </p:cNvPr>
          <p:cNvCxnSpPr>
            <a:cxnSpLocks/>
          </p:cNvCxnSpPr>
          <p:nvPr/>
        </p:nvCxnSpPr>
        <p:spPr>
          <a:xfrm>
            <a:off x="8806769" y="5469931"/>
            <a:ext cx="0" cy="2965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ruta 2">
            <a:extLst>
              <a:ext uri="{FF2B5EF4-FFF2-40B4-BE49-F238E27FC236}">
                <a16:creationId xmlns:a16="http://schemas.microsoft.com/office/drawing/2014/main" id="{A597D872-29AE-A743-AE9D-DEEFB4E3BE1A}"/>
              </a:ext>
            </a:extLst>
          </p:cNvPr>
          <p:cNvSpPr txBox="1"/>
          <p:nvPr/>
        </p:nvSpPr>
        <p:spPr>
          <a:xfrm>
            <a:off x="4279901" y="6202746"/>
            <a:ext cx="1977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Inre pigmenterad</a:t>
            </a:r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C97B5B15-0383-024B-AA3F-82F51AA24D94}"/>
              </a:ext>
            </a:extLst>
          </p:cNvPr>
          <p:cNvSpPr txBox="1"/>
          <p:nvPr/>
        </p:nvSpPr>
        <p:spPr>
          <a:xfrm>
            <a:off x="8143522" y="6202746"/>
            <a:ext cx="2156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Båda pigmenterade</a:t>
            </a:r>
          </a:p>
        </p:txBody>
      </p:sp>
      <p:grpSp>
        <p:nvGrpSpPr>
          <p:cNvPr id="33" name="Grupp 32">
            <a:extLst>
              <a:ext uri="{FF2B5EF4-FFF2-40B4-BE49-F238E27FC236}">
                <a16:creationId xmlns:a16="http://schemas.microsoft.com/office/drawing/2014/main" id="{9FFA6C6C-A9F1-1444-B6CD-5610264A99D5}"/>
              </a:ext>
            </a:extLst>
          </p:cNvPr>
          <p:cNvGrpSpPr/>
          <p:nvPr/>
        </p:nvGrpSpPr>
        <p:grpSpPr>
          <a:xfrm>
            <a:off x="334103" y="2912060"/>
            <a:ext cx="3216503" cy="3897217"/>
            <a:chOff x="334103" y="2912060"/>
            <a:chExt cx="3216503" cy="3897217"/>
          </a:xfrm>
        </p:grpSpPr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2B826A75-7C89-7245-B025-25D63556C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7199" y="2912060"/>
              <a:ext cx="2972301" cy="3897217"/>
            </a:xfrm>
            <a:prstGeom prst="rect">
              <a:avLst/>
            </a:prstGeom>
          </p:spPr>
        </p:pic>
        <p:sp>
          <p:nvSpPr>
            <p:cNvPr id="35" name="textruta 34">
              <a:extLst>
                <a:ext uri="{FF2B5EF4-FFF2-40B4-BE49-F238E27FC236}">
                  <a16:creationId xmlns:a16="http://schemas.microsoft.com/office/drawing/2014/main" id="{5CEE56C5-AD07-FE48-966A-C821B7BF1632}"/>
                </a:ext>
              </a:extLst>
            </p:cNvPr>
            <p:cNvSpPr txBox="1"/>
            <p:nvPr/>
          </p:nvSpPr>
          <p:spPr>
            <a:xfrm>
              <a:off x="964206" y="6296884"/>
              <a:ext cx="10765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err="1">
                  <a:latin typeface="Chalkboard SE" panose="03050602040202020205" pitchFamily="66" charset="77"/>
                </a:rPr>
                <a:t>choroidea</a:t>
              </a:r>
              <a:endParaRPr lang="sv-SE" sz="1600" dirty="0">
                <a:latin typeface="Chalkboard SE" panose="03050602040202020205" pitchFamily="66" charset="77"/>
              </a:endParaRPr>
            </a:p>
          </p:txBody>
        </p:sp>
        <p:sp>
          <p:nvSpPr>
            <p:cNvPr id="36" name="textruta 35">
              <a:extLst>
                <a:ext uri="{FF2B5EF4-FFF2-40B4-BE49-F238E27FC236}">
                  <a16:creationId xmlns:a16="http://schemas.microsoft.com/office/drawing/2014/main" id="{F50479CC-2FC6-3B47-9DD4-EDCC7B79914E}"/>
                </a:ext>
              </a:extLst>
            </p:cNvPr>
            <p:cNvSpPr txBox="1"/>
            <p:nvPr/>
          </p:nvSpPr>
          <p:spPr>
            <a:xfrm>
              <a:off x="372490" y="5421201"/>
              <a:ext cx="1152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err="1">
                  <a:latin typeface="Chalkboard SE" panose="03050602040202020205" pitchFamily="66" charset="77"/>
                </a:rPr>
                <a:t>ciliarkropp</a:t>
              </a:r>
              <a:endParaRPr lang="sv-SE" sz="1600" dirty="0">
                <a:latin typeface="Chalkboard SE" panose="03050602040202020205" pitchFamily="66" charset="77"/>
              </a:endParaRPr>
            </a:p>
          </p:txBody>
        </p:sp>
        <p:sp>
          <p:nvSpPr>
            <p:cNvPr id="37" name="textruta 36">
              <a:extLst>
                <a:ext uri="{FF2B5EF4-FFF2-40B4-BE49-F238E27FC236}">
                  <a16:creationId xmlns:a16="http://schemas.microsoft.com/office/drawing/2014/main" id="{6265C82D-7E67-2146-B9F0-1616F899275E}"/>
                </a:ext>
              </a:extLst>
            </p:cNvPr>
            <p:cNvSpPr txBox="1"/>
            <p:nvPr/>
          </p:nvSpPr>
          <p:spPr>
            <a:xfrm>
              <a:off x="2234220" y="4570317"/>
              <a:ext cx="13163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err="1">
                  <a:latin typeface="Chalkboard SE" panose="03050602040202020205" pitchFamily="66" charset="77"/>
                </a:rPr>
                <a:t>Ciliarutskott</a:t>
              </a:r>
              <a:endParaRPr lang="sv-SE" sz="1600" dirty="0">
                <a:latin typeface="Chalkboard SE" panose="03050602040202020205" pitchFamily="66" charset="77"/>
              </a:endParaRPr>
            </a:p>
          </p:txBody>
        </p:sp>
        <p:cxnSp>
          <p:nvCxnSpPr>
            <p:cNvPr id="38" name="Rak 37">
              <a:extLst>
                <a:ext uri="{FF2B5EF4-FFF2-40B4-BE49-F238E27FC236}">
                  <a16:creationId xmlns:a16="http://schemas.microsoft.com/office/drawing/2014/main" id="{AF2D4D21-3B6F-7845-8631-97CE8EC30C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21976" y="6181186"/>
              <a:ext cx="560988" cy="2607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Rak 38">
              <a:extLst>
                <a:ext uri="{FF2B5EF4-FFF2-40B4-BE49-F238E27FC236}">
                  <a16:creationId xmlns:a16="http://schemas.microsoft.com/office/drawing/2014/main" id="{FC968232-1D39-3447-BAE6-5C183CABCB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7306" y="5068198"/>
              <a:ext cx="666789" cy="39688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textruta 39">
              <a:extLst>
                <a:ext uri="{FF2B5EF4-FFF2-40B4-BE49-F238E27FC236}">
                  <a16:creationId xmlns:a16="http://schemas.microsoft.com/office/drawing/2014/main" id="{E1EF65DB-AC33-1043-BE70-9A958B893D70}"/>
                </a:ext>
              </a:extLst>
            </p:cNvPr>
            <p:cNvSpPr txBox="1"/>
            <p:nvPr/>
          </p:nvSpPr>
          <p:spPr>
            <a:xfrm>
              <a:off x="1734445" y="3302502"/>
              <a:ext cx="5020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/>
                <a:t>lins</a:t>
              </a:r>
            </a:p>
          </p:txBody>
        </p:sp>
        <p:cxnSp>
          <p:nvCxnSpPr>
            <p:cNvPr id="41" name="Rak pil 40">
              <a:extLst>
                <a:ext uri="{FF2B5EF4-FFF2-40B4-BE49-F238E27FC236}">
                  <a16:creationId xmlns:a16="http://schemas.microsoft.com/office/drawing/2014/main" id="{FDC82747-4C2B-B548-B949-B7B7596156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24844" y="4787154"/>
              <a:ext cx="26017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ruta 41">
              <a:extLst>
                <a:ext uri="{FF2B5EF4-FFF2-40B4-BE49-F238E27FC236}">
                  <a16:creationId xmlns:a16="http://schemas.microsoft.com/office/drawing/2014/main" id="{52449828-E61D-944D-A1E3-03CCC9F6884C}"/>
                </a:ext>
              </a:extLst>
            </p:cNvPr>
            <p:cNvSpPr txBox="1"/>
            <p:nvPr/>
          </p:nvSpPr>
          <p:spPr>
            <a:xfrm>
              <a:off x="334103" y="3655505"/>
              <a:ext cx="4706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>
                  <a:latin typeface="Chalkboard SE" panose="03050602040202020205" pitchFamily="66" charset="77"/>
                </a:rPr>
                <a:t>iris</a:t>
              </a:r>
            </a:p>
          </p:txBody>
        </p:sp>
        <p:cxnSp>
          <p:nvCxnSpPr>
            <p:cNvPr id="43" name="Rak 42">
              <a:extLst>
                <a:ext uri="{FF2B5EF4-FFF2-40B4-BE49-F238E27FC236}">
                  <a16:creationId xmlns:a16="http://schemas.microsoft.com/office/drawing/2014/main" id="{B67E1701-25E5-1346-BAEF-FCB00E2DD7AD}"/>
                </a:ext>
              </a:extLst>
            </p:cNvPr>
            <p:cNvCxnSpPr>
              <a:cxnSpLocks/>
            </p:cNvCxnSpPr>
            <p:nvPr/>
          </p:nvCxnSpPr>
          <p:spPr>
            <a:xfrm>
              <a:off x="745229" y="3870608"/>
              <a:ext cx="702571" cy="15422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330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40A0F1BE-CFF9-0248-B2E1-A53A8E7508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02"/>
          <a:stretch/>
        </p:blipFill>
        <p:spPr>
          <a:xfrm rot="4086591">
            <a:off x="3360246" y="1261872"/>
            <a:ext cx="5471506" cy="5321808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952AF2B7-37BB-2949-8816-4E2C80BA5A47}"/>
              </a:ext>
            </a:extLst>
          </p:cNvPr>
          <p:cNvSpPr txBox="1"/>
          <p:nvPr/>
        </p:nvSpPr>
        <p:spPr>
          <a:xfrm>
            <a:off x="384048" y="694944"/>
            <a:ext cx="4087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Histologiskt snitt av ett öga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870758A0-0C00-9542-A5FC-FA03BC5A7D30}"/>
              </a:ext>
            </a:extLst>
          </p:cNvPr>
          <p:cNvSpPr/>
          <p:nvPr/>
        </p:nvSpPr>
        <p:spPr>
          <a:xfrm>
            <a:off x="4471321" y="1950636"/>
            <a:ext cx="657892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7688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B4F5E1FD-481A-8747-A69C-FFFE2EEF92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89"/>
          <a:stretch/>
        </p:blipFill>
        <p:spPr>
          <a:xfrm>
            <a:off x="1401550" y="981892"/>
            <a:ext cx="9388899" cy="5747521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377D4634-80AB-A242-9CA4-F40DCF6DFF97}"/>
              </a:ext>
            </a:extLst>
          </p:cNvPr>
          <p:cNvSpPr txBox="1"/>
          <p:nvPr/>
        </p:nvSpPr>
        <p:spPr>
          <a:xfrm>
            <a:off x="2814637" y="342900"/>
            <a:ext cx="6936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 err="1">
                <a:latin typeface="Chalkboard SE" panose="03050602040202020205" pitchFamily="66" charset="77"/>
              </a:rPr>
              <a:t>Ciliarkroppen</a:t>
            </a:r>
            <a:r>
              <a:rPr lang="sv-SE" sz="2400" dirty="0">
                <a:latin typeface="Chalkboard SE" panose="03050602040202020205" pitchFamily="66" charset="77"/>
              </a:rPr>
              <a:t> med </a:t>
            </a:r>
            <a:r>
              <a:rPr lang="sv-SE" sz="2400" dirty="0" err="1">
                <a:latin typeface="Chalkboard SE" panose="03050602040202020205" pitchFamily="66" charset="77"/>
              </a:rPr>
              <a:t>ciliarutskott</a:t>
            </a:r>
            <a:r>
              <a:rPr lang="sv-SE" sz="2400" dirty="0">
                <a:latin typeface="Chalkboard SE" panose="03050602040202020205" pitchFamily="66" charset="77"/>
              </a:rPr>
              <a:t> och </a:t>
            </a:r>
            <a:r>
              <a:rPr lang="sv-SE" sz="2400" dirty="0" err="1">
                <a:latin typeface="Chalkboard SE" panose="03050602040202020205" pitchFamily="66" charset="77"/>
              </a:rPr>
              <a:t>zonulatrådar</a:t>
            </a:r>
            <a:endParaRPr lang="sv-SE" sz="2400" dirty="0">
              <a:latin typeface="Chalkboard SE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28482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40A0F1BE-CFF9-0248-B2E1-A53A8E7508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02"/>
          <a:stretch/>
        </p:blipFill>
        <p:spPr>
          <a:xfrm rot="4086591">
            <a:off x="3360246" y="1261872"/>
            <a:ext cx="5471506" cy="5321808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952AF2B7-37BB-2949-8816-4E2C80BA5A47}"/>
              </a:ext>
            </a:extLst>
          </p:cNvPr>
          <p:cNvSpPr txBox="1"/>
          <p:nvPr/>
        </p:nvSpPr>
        <p:spPr>
          <a:xfrm>
            <a:off x="384048" y="694944"/>
            <a:ext cx="4087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Histologiskt snitt av ett öga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870758A0-0C00-9542-A5FC-FA03BC5A7D30}"/>
              </a:ext>
            </a:extLst>
          </p:cNvPr>
          <p:cNvSpPr/>
          <p:nvPr/>
        </p:nvSpPr>
        <p:spPr>
          <a:xfrm>
            <a:off x="6171529" y="1693461"/>
            <a:ext cx="529309" cy="4068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3395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0696A530-92E9-624B-9205-AC6F4D06E6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379" t="7916" b="26042"/>
          <a:stretch/>
        </p:blipFill>
        <p:spPr>
          <a:xfrm>
            <a:off x="2856378" y="1178718"/>
            <a:ext cx="6173323" cy="5267818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9B282EEC-E298-3641-ADA5-DC4AC5DAD4F4}"/>
              </a:ext>
            </a:extLst>
          </p:cNvPr>
          <p:cNvSpPr txBox="1"/>
          <p:nvPr/>
        </p:nvSpPr>
        <p:spPr>
          <a:xfrm>
            <a:off x="5817783" y="5863948"/>
            <a:ext cx="5564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>
                <a:latin typeface="Chalkboard SE" panose="03050602040202020205" pitchFamily="66" charset="77"/>
              </a:rPr>
              <a:t>lins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54E0FBF7-0354-3E49-94C4-03FA496DB192}"/>
              </a:ext>
            </a:extLst>
          </p:cNvPr>
          <p:cNvSpPr txBox="1"/>
          <p:nvPr/>
        </p:nvSpPr>
        <p:spPr>
          <a:xfrm>
            <a:off x="9461037" y="3228945"/>
            <a:ext cx="542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>
                <a:latin typeface="Chalkboard SE" panose="03050602040202020205" pitchFamily="66" charset="77"/>
              </a:rPr>
              <a:t>iris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DD1D76E6-6959-CE4F-B551-1E52FDFB10A4}"/>
              </a:ext>
            </a:extLst>
          </p:cNvPr>
          <p:cNvSpPr txBox="1"/>
          <p:nvPr/>
        </p:nvSpPr>
        <p:spPr>
          <a:xfrm>
            <a:off x="3315823" y="1039765"/>
            <a:ext cx="13921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inre och</a:t>
            </a:r>
          </a:p>
          <a:p>
            <a:r>
              <a:rPr lang="sv-SE" dirty="0">
                <a:latin typeface="Chalkboard SE" panose="03050602040202020205" pitchFamily="66" charset="77"/>
              </a:rPr>
              <a:t>yttre epitel</a:t>
            </a:r>
          </a:p>
        </p:txBody>
      </p:sp>
      <p:sp>
        <p:nvSpPr>
          <p:cNvPr id="15" name="Höger hakparentes 14">
            <a:extLst>
              <a:ext uri="{FF2B5EF4-FFF2-40B4-BE49-F238E27FC236}">
                <a16:creationId xmlns:a16="http://schemas.microsoft.com/office/drawing/2014/main" id="{3B8EC594-E993-EA41-BA9D-71ADE5274D54}"/>
              </a:ext>
            </a:extLst>
          </p:cNvPr>
          <p:cNvSpPr/>
          <p:nvPr/>
        </p:nvSpPr>
        <p:spPr>
          <a:xfrm rot="16200000">
            <a:off x="3850323" y="1407158"/>
            <a:ext cx="171276" cy="72915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400A8C7B-FA5C-EA44-95E3-FC4116A283F9}"/>
              </a:ext>
            </a:extLst>
          </p:cNvPr>
          <p:cNvSpPr txBox="1"/>
          <p:nvPr/>
        </p:nvSpPr>
        <p:spPr>
          <a:xfrm>
            <a:off x="6257926" y="994052"/>
            <a:ext cx="1973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i="1" dirty="0">
                <a:solidFill>
                  <a:schemeClr val="bg1">
                    <a:lumMod val="50000"/>
                  </a:schemeClr>
                </a:solidFill>
              </a:rPr>
              <a:t>Främre kammare</a:t>
            </a:r>
          </a:p>
        </p:txBody>
      </p:sp>
      <p:sp>
        <p:nvSpPr>
          <p:cNvPr id="17" name="Höger hakparentes 16">
            <a:extLst>
              <a:ext uri="{FF2B5EF4-FFF2-40B4-BE49-F238E27FC236}">
                <a16:creationId xmlns:a16="http://schemas.microsoft.com/office/drawing/2014/main" id="{7F0000CE-C139-6C49-89D0-8B78D827BA75}"/>
              </a:ext>
            </a:extLst>
          </p:cNvPr>
          <p:cNvSpPr/>
          <p:nvPr/>
        </p:nvSpPr>
        <p:spPr>
          <a:xfrm>
            <a:off x="9155116" y="1686096"/>
            <a:ext cx="180506" cy="352220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AACA50F3-5D04-384F-9E12-3ECAFDEEB74E}"/>
              </a:ext>
            </a:extLst>
          </p:cNvPr>
          <p:cNvSpPr txBox="1"/>
          <p:nvPr/>
        </p:nvSpPr>
        <p:spPr>
          <a:xfrm>
            <a:off x="5994071" y="3551017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/>
              <a:t>GM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6E69D143-55EF-1D45-B44E-94FC1E7B64FD}"/>
              </a:ext>
            </a:extLst>
          </p:cNvPr>
          <p:cNvSpPr txBox="1"/>
          <p:nvPr/>
        </p:nvSpPr>
        <p:spPr>
          <a:xfrm>
            <a:off x="225799" y="3643350"/>
            <a:ext cx="2176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GM: glatt muskulatur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6AB5C790-6B22-1C46-880F-D51C35F58C3F}"/>
              </a:ext>
            </a:extLst>
          </p:cNvPr>
          <p:cNvSpPr txBox="1"/>
          <p:nvPr/>
        </p:nvSpPr>
        <p:spPr>
          <a:xfrm>
            <a:off x="6374217" y="2574704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 err="1"/>
              <a:t>Stroma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3305453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40A0F1BE-CFF9-0248-B2E1-A53A8E7508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02"/>
          <a:stretch/>
        </p:blipFill>
        <p:spPr>
          <a:xfrm rot="4086591">
            <a:off x="3360246" y="1261872"/>
            <a:ext cx="5471506" cy="5321808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952AF2B7-37BB-2949-8816-4E2C80BA5A47}"/>
              </a:ext>
            </a:extLst>
          </p:cNvPr>
          <p:cNvSpPr txBox="1"/>
          <p:nvPr/>
        </p:nvSpPr>
        <p:spPr>
          <a:xfrm>
            <a:off x="384048" y="694944"/>
            <a:ext cx="4087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Histologiskt snitt av ett öga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870758A0-0C00-9542-A5FC-FA03BC5A7D30}"/>
              </a:ext>
            </a:extLst>
          </p:cNvPr>
          <p:cNvSpPr/>
          <p:nvPr/>
        </p:nvSpPr>
        <p:spPr>
          <a:xfrm rot="20341577">
            <a:off x="6796420" y="5970322"/>
            <a:ext cx="294610" cy="1894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6886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FDD9B071-432B-D848-A990-157D61706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1" y="474104"/>
            <a:ext cx="4659312" cy="6225146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EEA157B0-F0D7-7D42-A995-D58576DB2C88}"/>
              </a:ext>
            </a:extLst>
          </p:cNvPr>
          <p:cNvSpPr txBox="1"/>
          <p:nvPr/>
        </p:nvSpPr>
        <p:spPr>
          <a:xfrm>
            <a:off x="5726860" y="3244334"/>
            <a:ext cx="11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choroidea</a:t>
            </a:r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721BD76-6B07-7949-AC60-88D5B526CE78}"/>
              </a:ext>
            </a:extLst>
          </p:cNvPr>
          <p:cNvSpPr txBox="1"/>
          <p:nvPr/>
        </p:nvSpPr>
        <p:spPr>
          <a:xfrm>
            <a:off x="5726860" y="5815013"/>
            <a:ext cx="726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sclera</a:t>
            </a:r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00D18FD0-52D7-CC4D-B50F-A0121D8E95D1}"/>
              </a:ext>
            </a:extLst>
          </p:cNvPr>
          <p:cNvSpPr txBox="1"/>
          <p:nvPr/>
        </p:nvSpPr>
        <p:spPr>
          <a:xfrm>
            <a:off x="5726860" y="858321"/>
            <a:ext cx="738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retina</a:t>
            </a:r>
          </a:p>
        </p:txBody>
      </p:sp>
    </p:spTree>
    <p:extLst>
      <p:ext uri="{BB962C8B-B14F-4D97-AF65-F5344CB8AC3E}">
        <p14:creationId xmlns:p14="http://schemas.microsoft.com/office/powerpoint/2010/main" val="990562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8A81B0FF-59D4-8544-A856-C2E23A9A6E2D}"/>
              </a:ext>
            </a:extLst>
          </p:cNvPr>
          <p:cNvSpPr txBox="1"/>
          <p:nvPr/>
        </p:nvSpPr>
        <p:spPr>
          <a:xfrm>
            <a:off x="3750457" y="402078"/>
            <a:ext cx="4454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3. Ögats innersta lager: retina</a:t>
            </a:r>
          </a:p>
        </p:txBody>
      </p:sp>
      <p:pic>
        <p:nvPicPr>
          <p:cNvPr id="1384" name="Bildobjekt 1383">
            <a:extLst>
              <a:ext uri="{FF2B5EF4-FFF2-40B4-BE49-F238E27FC236}">
                <a16:creationId xmlns:a16="http://schemas.microsoft.com/office/drawing/2014/main" id="{9A050C53-3B62-ED43-8CE1-7A6CDED102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40" t="8047" r="15356" b="10135"/>
          <a:stretch/>
        </p:blipFill>
        <p:spPr>
          <a:xfrm>
            <a:off x="454585" y="1350509"/>
            <a:ext cx="5928307" cy="4933963"/>
          </a:xfrm>
          <a:prstGeom prst="rect">
            <a:avLst/>
          </a:prstGeom>
        </p:spPr>
      </p:pic>
      <p:cxnSp>
        <p:nvCxnSpPr>
          <p:cNvPr id="44" name="Rak 43">
            <a:extLst>
              <a:ext uri="{FF2B5EF4-FFF2-40B4-BE49-F238E27FC236}">
                <a16:creationId xmlns:a16="http://schemas.microsoft.com/office/drawing/2014/main" id="{1E5CC1FB-70A0-8945-A0B8-334DDBD5FF03}"/>
              </a:ext>
            </a:extLst>
          </p:cNvPr>
          <p:cNvCxnSpPr>
            <a:cxnSpLocks/>
          </p:cNvCxnSpPr>
          <p:nvPr/>
        </p:nvCxnSpPr>
        <p:spPr>
          <a:xfrm flipV="1">
            <a:off x="5172075" y="2871788"/>
            <a:ext cx="664848" cy="5143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ruta 10">
            <a:extLst>
              <a:ext uri="{FF2B5EF4-FFF2-40B4-BE49-F238E27FC236}">
                <a16:creationId xmlns:a16="http://schemas.microsoft.com/office/drawing/2014/main" id="{E5ABF12A-D6E3-414A-889F-12EBF711E9B6}"/>
              </a:ext>
            </a:extLst>
          </p:cNvPr>
          <p:cNvSpPr txBox="1"/>
          <p:nvPr/>
        </p:nvSpPr>
        <p:spPr>
          <a:xfrm>
            <a:off x="6096000" y="3216928"/>
            <a:ext cx="513691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	Består av 10 lager</a:t>
            </a:r>
          </a:p>
          <a:p>
            <a:endParaRPr lang="sv-SE" dirty="0">
              <a:latin typeface="Chalkboard SE" panose="03050602040202020205" pitchFamily="66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Retinala pigmentepitelet (RPE) (lager 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Retina proper m/fotoreceptorer (lager 2-10)</a:t>
            </a:r>
          </a:p>
          <a:p>
            <a:endParaRPr lang="sv-SE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 </a:t>
            </a:r>
          </a:p>
        </p:txBody>
      </p:sp>
      <p:sp>
        <p:nvSpPr>
          <p:cNvPr id="1389" name="textruta 1388">
            <a:extLst>
              <a:ext uri="{FF2B5EF4-FFF2-40B4-BE49-F238E27FC236}">
                <a16:creationId xmlns:a16="http://schemas.microsoft.com/office/drawing/2014/main" id="{83FF8062-A49B-D849-8EF0-87797B23EB92}"/>
              </a:ext>
            </a:extLst>
          </p:cNvPr>
          <p:cNvSpPr txBox="1"/>
          <p:nvPr/>
        </p:nvSpPr>
        <p:spPr>
          <a:xfrm>
            <a:off x="1057275" y="1291792"/>
            <a:ext cx="1388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>
                <a:latin typeface="Chalkboard SE" panose="03050602040202020205" pitchFamily="66" charset="77"/>
              </a:rPr>
              <a:t>Ora</a:t>
            </a:r>
            <a:r>
              <a:rPr lang="sv-SE" dirty="0">
                <a:latin typeface="Chalkboard SE" panose="03050602040202020205" pitchFamily="66" charset="77"/>
              </a:rPr>
              <a:t> </a:t>
            </a:r>
            <a:r>
              <a:rPr lang="sv-SE" dirty="0" err="1">
                <a:latin typeface="Chalkboard SE" panose="03050602040202020205" pitchFamily="66" charset="77"/>
              </a:rPr>
              <a:t>serrata</a:t>
            </a:r>
            <a:endParaRPr lang="sv-SE" dirty="0">
              <a:latin typeface="Chalkboard SE" panose="03050602040202020205" pitchFamily="66" charset="77"/>
            </a:endParaRPr>
          </a:p>
        </p:txBody>
      </p:sp>
      <p:cxnSp>
        <p:nvCxnSpPr>
          <p:cNvPr id="1391" name="Rak pil 1390">
            <a:extLst>
              <a:ext uri="{FF2B5EF4-FFF2-40B4-BE49-F238E27FC236}">
                <a16:creationId xmlns:a16="http://schemas.microsoft.com/office/drawing/2014/main" id="{99130BCC-8EC8-F74A-B1AD-442E61F2DEFB}"/>
              </a:ext>
            </a:extLst>
          </p:cNvPr>
          <p:cNvCxnSpPr/>
          <p:nvPr/>
        </p:nvCxnSpPr>
        <p:spPr>
          <a:xfrm>
            <a:off x="1843085" y="1719841"/>
            <a:ext cx="385763" cy="6286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92" name="textruta 1391">
            <a:extLst>
              <a:ext uri="{FF2B5EF4-FFF2-40B4-BE49-F238E27FC236}">
                <a16:creationId xmlns:a16="http://schemas.microsoft.com/office/drawing/2014/main" id="{AF008048-F268-E84F-9AC6-FE9DD9F19C26}"/>
              </a:ext>
            </a:extLst>
          </p:cNvPr>
          <p:cNvSpPr txBox="1"/>
          <p:nvPr/>
        </p:nvSpPr>
        <p:spPr>
          <a:xfrm>
            <a:off x="6943726" y="5193683"/>
            <a:ext cx="3399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Låt oss titta på de 10 lagren…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64A7DC0-0B93-A44E-A8C9-A932FFBB8A65}"/>
              </a:ext>
            </a:extLst>
          </p:cNvPr>
          <p:cNvSpPr/>
          <p:nvPr/>
        </p:nvSpPr>
        <p:spPr>
          <a:xfrm>
            <a:off x="5897435" y="267804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Retina – ljuskänslig del (</a:t>
            </a:r>
            <a:r>
              <a:rPr lang="sv-SE" dirty="0" err="1">
                <a:latin typeface="Chalkboard SE" panose="03050602040202020205" pitchFamily="66" charset="77"/>
              </a:rPr>
              <a:t>posteriort</a:t>
            </a:r>
            <a:r>
              <a:rPr lang="sv-SE" dirty="0">
                <a:latin typeface="Chalkboard SE" panose="03050602040202020205" pitchFamily="66" charset="77"/>
              </a:rPr>
              <a:t> om </a:t>
            </a:r>
            <a:r>
              <a:rPr lang="sv-SE" dirty="0" err="1">
                <a:latin typeface="Chalkboard SE" panose="03050602040202020205" pitchFamily="66" charset="77"/>
              </a:rPr>
              <a:t>ora</a:t>
            </a:r>
            <a:r>
              <a:rPr lang="sv-SE" dirty="0">
                <a:latin typeface="Chalkboard SE" panose="03050602040202020205" pitchFamily="66" charset="77"/>
              </a:rPr>
              <a:t> </a:t>
            </a:r>
            <a:r>
              <a:rPr lang="sv-SE" dirty="0" err="1">
                <a:latin typeface="Chalkboard SE" panose="03050602040202020205" pitchFamily="66" charset="77"/>
              </a:rPr>
              <a:t>serrata</a:t>
            </a:r>
            <a:r>
              <a:rPr lang="sv-SE" dirty="0">
                <a:latin typeface="Chalkboard SE" panose="03050602040202020205" pitchFamily="66" charset="77"/>
              </a:rPr>
              <a:t>)</a:t>
            </a:r>
          </a:p>
          <a:p>
            <a:endParaRPr lang="sv-SE" dirty="0">
              <a:latin typeface="Chalkboard SE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2755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9" grpId="0"/>
      <p:bldP spid="13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0EF3BCF7-C921-C948-A2BB-B168DEA6C7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60475"/>
          <a:stretch/>
        </p:blipFill>
        <p:spPr>
          <a:xfrm rot="10800000">
            <a:off x="413503" y="2243417"/>
            <a:ext cx="2468018" cy="3122086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69EF6706-F5CA-D04E-9437-3F95D298F3B2}"/>
              </a:ext>
            </a:extLst>
          </p:cNvPr>
          <p:cNvSpPr txBox="1"/>
          <p:nvPr/>
        </p:nvSpPr>
        <p:spPr>
          <a:xfrm>
            <a:off x="2908251" y="3468480"/>
            <a:ext cx="1205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stödjecell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BC88C13F-8C5A-9546-ACCA-3B1109633182}"/>
              </a:ext>
            </a:extLst>
          </p:cNvPr>
          <p:cNvSpPr txBox="1"/>
          <p:nvPr/>
        </p:nvSpPr>
        <p:spPr>
          <a:xfrm>
            <a:off x="949231" y="1215022"/>
            <a:ext cx="1330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>
                <a:latin typeface="Chalkboard SE" panose="03050602040202020205" pitchFamily="66" charset="77"/>
              </a:rPr>
              <a:t>Luktepitel</a:t>
            </a:r>
          </a:p>
        </p:txBody>
      </p:sp>
      <p:cxnSp>
        <p:nvCxnSpPr>
          <p:cNvPr id="14" name="Rak 13">
            <a:extLst>
              <a:ext uri="{FF2B5EF4-FFF2-40B4-BE49-F238E27FC236}">
                <a16:creationId xmlns:a16="http://schemas.microsoft.com/office/drawing/2014/main" id="{2CF74884-3337-5245-AB50-B9C65F60F356}"/>
              </a:ext>
            </a:extLst>
          </p:cNvPr>
          <p:cNvCxnSpPr/>
          <p:nvPr/>
        </p:nvCxnSpPr>
        <p:spPr>
          <a:xfrm flipV="1">
            <a:off x="2726712" y="3804460"/>
            <a:ext cx="471488" cy="2082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ak 20">
            <a:extLst>
              <a:ext uri="{FF2B5EF4-FFF2-40B4-BE49-F238E27FC236}">
                <a16:creationId xmlns:a16="http://schemas.microsoft.com/office/drawing/2014/main" id="{EA0BC0E7-A638-D84E-878B-39BB9F181F6A}"/>
              </a:ext>
            </a:extLst>
          </p:cNvPr>
          <p:cNvCxnSpPr>
            <a:cxnSpLocks/>
          </p:cNvCxnSpPr>
          <p:nvPr/>
        </p:nvCxnSpPr>
        <p:spPr>
          <a:xfrm flipV="1">
            <a:off x="2562028" y="4277904"/>
            <a:ext cx="542928" cy="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ruta 23">
            <a:extLst>
              <a:ext uri="{FF2B5EF4-FFF2-40B4-BE49-F238E27FC236}">
                <a16:creationId xmlns:a16="http://schemas.microsoft.com/office/drawing/2014/main" id="{EC7826F8-A50E-2F4A-BDB1-7CE6058D12EC}"/>
              </a:ext>
            </a:extLst>
          </p:cNvPr>
          <p:cNvSpPr txBox="1"/>
          <p:nvPr/>
        </p:nvSpPr>
        <p:spPr>
          <a:xfrm>
            <a:off x="3062092" y="4077278"/>
            <a:ext cx="1796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Bipolärt neuron</a:t>
            </a:r>
          </a:p>
        </p:txBody>
      </p:sp>
      <p:cxnSp>
        <p:nvCxnSpPr>
          <p:cNvPr id="19" name="Rak pil 18">
            <a:extLst>
              <a:ext uri="{FF2B5EF4-FFF2-40B4-BE49-F238E27FC236}">
                <a16:creationId xmlns:a16="http://schemas.microsoft.com/office/drawing/2014/main" id="{0B698A3D-8718-D34C-9714-8FBF59686E74}"/>
              </a:ext>
            </a:extLst>
          </p:cNvPr>
          <p:cNvCxnSpPr/>
          <p:nvPr/>
        </p:nvCxnSpPr>
        <p:spPr>
          <a:xfrm flipV="1">
            <a:off x="1320525" y="2158016"/>
            <a:ext cx="0" cy="4135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ruta 19">
            <a:extLst>
              <a:ext uri="{FF2B5EF4-FFF2-40B4-BE49-F238E27FC236}">
                <a16:creationId xmlns:a16="http://schemas.microsoft.com/office/drawing/2014/main" id="{92F63574-44BA-F240-9A20-F1DC7F4C443E}"/>
              </a:ext>
            </a:extLst>
          </p:cNvPr>
          <p:cNvSpPr txBox="1"/>
          <p:nvPr/>
        </p:nvSpPr>
        <p:spPr>
          <a:xfrm>
            <a:off x="730820" y="2158016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CNS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DFBF27EA-E09B-8B45-9CB1-77A18E73B358}"/>
              </a:ext>
            </a:extLst>
          </p:cNvPr>
          <p:cNvSpPr txBox="1"/>
          <p:nvPr/>
        </p:nvSpPr>
        <p:spPr>
          <a:xfrm>
            <a:off x="2562028" y="5196226"/>
            <a:ext cx="1448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doftmolekyler</a:t>
            </a:r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id="{36215853-EFE0-AD4E-BE36-DB61A3543725}"/>
              </a:ext>
            </a:extLst>
          </p:cNvPr>
          <p:cNvSpPr txBox="1"/>
          <p:nvPr/>
        </p:nvSpPr>
        <p:spPr>
          <a:xfrm>
            <a:off x="6225936" y="2859824"/>
            <a:ext cx="1360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Stödjecell</a:t>
            </a:r>
          </a:p>
          <a:p>
            <a:r>
              <a:rPr lang="sv-SE" dirty="0">
                <a:latin typeface="Chalkboard SE" panose="03050602040202020205" pitchFamily="66" charset="77"/>
              </a:rPr>
              <a:t>(Müllerglia)</a:t>
            </a:r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0A10303C-8649-7D4A-9557-5617DF063B08}"/>
              </a:ext>
            </a:extLst>
          </p:cNvPr>
          <p:cNvSpPr txBox="1"/>
          <p:nvPr/>
        </p:nvSpPr>
        <p:spPr>
          <a:xfrm>
            <a:off x="6205850" y="3643353"/>
            <a:ext cx="1796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Bipolärt neuron</a:t>
            </a:r>
          </a:p>
        </p:txBody>
      </p:sp>
      <p:sp>
        <p:nvSpPr>
          <p:cNvPr id="39" name="textruta 38">
            <a:extLst>
              <a:ext uri="{FF2B5EF4-FFF2-40B4-BE49-F238E27FC236}">
                <a16:creationId xmlns:a16="http://schemas.microsoft.com/office/drawing/2014/main" id="{DDE317AE-E6AC-FA40-9BC1-9FBC42173E22}"/>
              </a:ext>
            </a:extLst>
          </p:cNvPr>
          <p:cNvSpPr txBox="1"/>
          <p:nvPr/>
        </p:nvSpPr>
        <p:spPr>
          <a:xfrm>
            <a:off x="7522666" y="5609934"/>
            <a:ext cx="860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tappar</a:t>
            </a:r>
          </a:p>
        </p:txBody>
      </p:sp>
      <p:sp>
        <p:nvSpPr>
          <p:cNvPr id="40" name="textruta 39">
            <a:extLst>
              <a:ext uri="{FF2B5EF4-FFF2-40B4-BE49-F238E27FC236}">
                <a16:creationId xmlns:a16="http://schemas.microsoft.com/office/drawing/2014/main" id="{83CB7310-6051-BC47-91AA-C95D7E0BBEE0}"/>
              </a:ext>
            </a:extLst>
          </p:cNvPr>
          <p:cNvSpPr txBox="1"/>
          <p:nvPr/>
        </p:nvSpPr>
        <p:spPr>
          <a:xfrm>
            <a:off x="7512093" y="5430402"/>
            <a:ext cx="798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stavar</a:t>
            </a:r>
          </a:p>
        </p:txBody>
      </p:sp>
      <p:sp>
        <p:nvSpPr>
          <p:cNvPr id="52" name="textruta 51">
            <a:extLst>
              <a:ext uri="{FF2B5EF4-FFF2-40B4-BE49-F238E27FC236}">
                <a16:creationId xmlns:a16="http://schemas.microsoft.com/office/drawing/2014/main" id="{0CD9B6A0-33FB-DF42-8677-D3DE0E406E4B}"/>
              </a:ext>
            </a:extLst>
          </p:cNvPr>
          <p:cNvSpPr txBox="1"/>
          <p:nvPr/>
        </p:nvSpPr>
        <p:spPr>
          <a:xfrm>
            <a:off x="5853226" y="5490657"/>
            <a:ext cx="175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Fotoreceptorer:</a:t>
            </a:r>
          </a:p>
        </p:txBody>
      </p:sp>
      <p:sp>
        <p:nvSpPr>
          <p:cNvPr id="53" name="textruta 52">
            <a:extLst>
              <a:ext uri="{FF2B5EF4-FFF2-40B4-BE49-F238E27FC236}">
                <a16:creationId xmlns:a16="http://schemas.microsoft.com/office/drawing/2014/main" id="{42F0F38E-4ECB-D14E-9FE5-F6E74B67A570}"/>
              </a:ext>
            </a:extLst>
          </p:cNvPr>
          <p:cNvSpPr txBox="1"/>
          <p:nvPr/>
        </p:nvSpPr>
        <p:spPr>
          <a:xfrm>
            <a:off x="6531338" y="2109828"/>
            <a:ext cx="1496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ganglieceller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A790303C-2006-C64B-82C1-A75AC6E3A075}"/>
              </a:ext>
            </a:extLst>
          </p:cNvPr>
          <p:cNvSpPr txBox="1"/>
          <p:nvPr/>
        </p:nvSpPr>
        <p:spPr>
          <a:xfrm>
            <a:off x="3750457" y="402078"/>
            <a:ext cx="4454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3. Ögats innersta lager: retina</a:t>
            </a:r>
          </a:p>
        </p:txBody>
      </p:sp>
      <p:cxnSp>
        <p:nvCxnSpPr>
          <p:cNvPr id="29" name="Rak pil 28">
            <a:extLst>
              <a:ext uri="{FF2B5EF4-FFF2-40B4-BE49-F238E27FC236}">
                <a16:creationId xmlns:a16="http://schemas.microsoft.com/office/drawing/2014/main" id="{AC6D4F8C-EB8E-7947-A5E7-EECC9F6D3317}"/>
              </a:ext>
            </a:extLst>
          </p:cNvPr>
          <p:cNvCxnSpPr>
            <a:cxnSpLocks/>
          </p:cNvCxnSpPr>
          <p:nvPr/>
        </p:nvCxnSpPr>
        <p:spPr>
          <a:xfrm flipH="1" flipV="1">
            <a:off x="2788795" y="5063238"/>
            <a:ext cx="119456" cy="1131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" name="Grupp 4">
            <a:extLst>
              <a:ext uri="{FF2B5EF4-FFF2-40B4-BE49-F238E27FC236}">
                <a16:creationId xmlns:a16="http://schemas.microsoft.com/office/drawing/2014/main" id="{3132B2AA-C211-9D4B-B127-2B3872904AE6}"/>
              </a:ext>
            </a:extLst>
          </p:cNvPr>
          <p:cNvGrpSpPr/>
          <p:nvPr/>
        </p:nvGrpSpPr>
        <p:grpSpPr>
          <a:xfrm>
            <a:off x="8704832" y="1303765"/>
            <a:ext cx="2646237" cy="5359102"/>
            <a:chOff x="8704832" y="1303765"/>
            <a:chExt cx="2646237" cy="5359102"/>
          </a:xfrm>
        </p:grpSpPr>
        <p:pic>
          <p:nvPicPr>
            <p:cNvPr id="3" name="Bildobjekt 2">
              <a:extLst>
                <a:ext uri="{FF2B5EF4-FFF2-40B4-BE49-F238E27FC236}">
                  <a16:creationId xmlns:a16="http://schemas.microsoft.com/office/drawing/2014/main" id="{3F219003-B4B0-9742-A559-524E4191A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718" t="9791" r="60466" b="19376"/>
            <a:stretch/>
          </p:blipFill>
          <p:spPr>
            <a:xfrm>
              <a:off x="8704832" y="1496290"/>
              <a:ext cx="2646237" cy="5166577"/>
            </a:xfrm>
            <a:prstGeom prst="rect">
              <a:avLst/>
            </a:prstGeom>
          </p:spPr>
        </p:pic>
        <p:sp>
          <p:nvSpPr>
            <p:cNvPr id="2" name="Rektangel 1">
              <a:extLst>
                <a:ext uri="{FF2B5EF4-FFF2-40B4-BE49-F238E27FC236}">
                  <a16:creationId xmlns:a16="http://schemas.microsoft.com/office/drawing/2014/main" id="{8D4A6C59-E35A-D248-A7A3-94BEF8C15C19}"/>
                </a:ext>
              </a:extLst>
            </p:cNvPr>
            <p:cNvSpPr/>
            <p:nvPr/>
          </p:nvSpPr>
          <p:spPr>
            <a:xfrm>
              <a:off x="9277127" y="1303765"/>
              <a:ext cx="698145" cy="465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4" name="textruta 3">
            <a:extLst>
              <a:ext uri="{FF2B5EF4-FFF2-40B4-BE49-F238E27FC236}">
                <a16:creationId xmlns:a16="http://schemas.microsoft.com/office/drawing/2014/main" id="{8A81B0FF-59D4-8544-A856-C2E23A9A6E2D}"/>
              </a:ext>
            </a:extLst>
          </p:cNvPr>
          <p:cNvSpPr txBox="1"/>
          <p:nvPr/>
        </p:nvSpPr>
        <p:spPr>
          <a:xfrm>
            <a:off x="9395137" y="1026766"/>
            <a:ext cx="1265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Retina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5492945-DDD3-BB4F-A537-1E30B55868EE}"/>
              </a:ext>
            </a:extLst>
          </p:cNvPr>
          <p:cNvSpPr txBox="1"/>
          <p:nvPr/>
        </p:nvSpPr>
        <p:spPr>
          <a:xfrm>
            <a:off x="7569545" y="5985613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RPE</a:t>
            </a:r>
          </a:p>
        </p:txBody>
      </p:sp>
      <p:cxnSp>
        <p:nvCxnSpPr>
          <p:cNvPr id="33" name="Rak 32">
            <a:extLst>
              <a:ext uri="{FF2B5EF4-FFF2-40B4-BE49-F238E27FC236}">
                <a16:creationId xmlns:a16="http://schemas.microsoft.com/office/drawing/2014/main" id="{2D6352C7-BBD5-3141-B374-FEB221D88077}"/>
              </a:ext>
            </a:extLst>
          </p:cNvPr>
          <p:cNvCxnSpPr>
            <a:cxnSpLocks/>
          </p:cNvCxnSpPr>
          <p:nvPr/>
        </p:nvCxnSpPr>
        <p:spPr>
          <a:xfrm>
            <a:off x="8069712" y="6170279"/>
            <a:ext cx="6351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Rak 31">
            <a:extLst>
              <a:ext uri="{FF2B5EF4-FFF2-40B4-BE49-F238E27FC236}">
                <a16:creationId xmlns:a16="http://schemas.microsoft.com/office/drawing/2014/main" id="{019D33F9-9FEE-904A-9255-619E1B90D970}"/>
              </a:ext>
            </a:extLst>
          </p:cNvPr>
          <p:cNvCxnSpPr>
            <a:cxnSpLocks/>
          </p:cNvCxnSpPr>
          <p:nvPr/>
        </p:nvCxnSpPr>
        <p:spPr>
          <a:xfrm>
            <a:off x="7472387" y="3208026"/>
            <a:ext cx="1427209" cy="1846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Rak 34">
            <a:extLst>
              <a:ext uri="{FF2B5EF4-FFF2-40B4-BE49-F238E27FC236}">
                <a16:creationId xmlns:a16="http://schemas.microsoft.com/office/drawing/2014/main" id="{362A781D-EBE5-E343-94D7-CA812799F34E}"/>
              </a:ext>
            </a:extLst>
          </p:cNvPr>
          <p:cNvCxnSpPr>
            <a:cxnSpLocks/>
          </p:cNvCxnSpPr>
          <p:nvPr/>
        </p:nvCxnSpPr>
        <p:spPr>
          <a:xfrm>
            <a:off x="8077901" y="3866270"/>
            <a:ext cx="145989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Rak 41">
            <a:extLst>
              <a:ext uri="{FF2B5EF4-FFF2-40B4-BE49-F238E27FC236}">
                <a16:creationId xmlns:a16="http://schemas.microsoft.com/office/drawing/2014/main" id="{99B5B1EB-90C8-0C4C-87EA-35AB40ED40E8}"/>
              </a:ext>
            </a:extLst>
          </p:cNvPr>
          <p:cNvCxnSpPr>
            <a:cxnSpLocks/>
          </p:cNvCxnSpPr>
          <p:nvPr/>
        </p:nvCxnSpPr>
        <p:spPr>
          <a:xfrm>
            <a:off x="8387272" y="5627733"/>
            <a:ext cx="8207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Rak 50">
            <a:extLst>
              <a:ext uri="{FF2B5EF4-FFF2-40B4-BE49-F238E27FC236}">
                <a16:creationId xmlns:a16="http://schemas.microsoft.com/office/drawing/2014/main" id="{9AB3B302-B148-F040-9CBD-701BEFFFF9FC}"/>
              </a:ext>
            </a:extLst>
          </p:cNvPr>
          <p:cNvCxnSpPr>
            <a:cxnSpLocks/>
          </p:cNvCxnSpPr>
          <p:nvPr/>
        </p:nvCxnSpPr>
        <p:spPr>
          <a:xfrm>
            <a:off x="8372650" y="5813216"/>
            <a:ext cx="114446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Rak 57">
            <a:extLst>
              <a:ext uri="{FF2B5EF4-FFF2-40B4-BE49-F238E27FC236}">
                <a16:creationId xmlns:a16="http://schemas.microsoft.com/office/drawing/2014/main" id="{D95CEC83-21F6-CE4A-BAA1-C79557BF723A}"/>
              </a:ext>
            </a:extLst>
          </p:cNvPr>
          <p:cNvCxnSpPr>
            <a:cxnSpLocks/>
          </p:cNvCxnSpPr>
          <p:nvPr/>
        </p:nvCxnSpPr>
        <p:spPr>
          <a:xfrm flipV="1">
            <a:off x="8158168" y="2302139"/>
            <a:ext cx="1358947" cy="129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Rak pil 60">
            <a:extLst>
              <a:ext uri="{FF2B5EF4-FFF2-40B4-BE49-F238E27FC236}">
                <a16:creationId xmlns:a16="http://schemas.microsoft.com/office/drawing/2014/main" id="{AA15BF40-9EC3-DD40-8BE0-E9F43E2F1DCE}"/>
              </a:ext>
            </a:extLst>
          </p:cNvPr>
          <p:cNvCxnSpPr>
            <a:cxnSpLocks/>
          </p:cNvCxnSpPr>
          <p:nvPr/>
        </p:nvCxnSpPr>
        <p:spPr>
          <a:xfrm flipH="1">
            <a:off x="8181174" y="1773711"/>
            <a:ext cx="878687" cy="53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textruta 62">
            <a:extLst>
              <a:ext uri="{FF2B5EF4-FFF2-40B4-BE49-F238E27FC236}">
                <a16:creationId xmlns:a16="http://schemas.microsoft.com/office/drawing/2014/main" id="{5D5E76D4-6BB9-A743-9AF6-6A4E1F7A164F}"/>
              </a:ext>
            </a:extLst>
          </p:cNvPr>
          <p:cNvSpPr txBox="1"/>
          <p:nvPr/>
        </p:nvSpPr>
        <p:spPr>
          <a:xfrm>
            <a:off x="8351691" y="1432413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CNS</a:t>
            </a:r>
          </a:p>
        </p:txBody>
      </p:sp>
      <p:grpSp>
        <p:nvGrpSpPr>
          <p:cNvPr id="43" name="Grupp 42">
            <a:extLst>
              <a:ext uri="{FF2B5EF4-FFF2-40B4-BE49-F238E27FC236}">
                <a16:creationId xmlns:a16="http://schemas.microsoft.com/office/drawing/2014/main" id="{4BC3C02B-0423-2A4F-8C85-4057D2761244}"/>
              </a:ext>
            </a:extLst>
          </p:cNvPr>
          <p:cNvGrpSpPr/>
          <p:nvPr/>
        </p:nvGrpSpPr>
        <p:grpSpPr>
          <a:xfrm>
            <a:off x="9395137" y="307412"/>
            <a:ext cx="989367" cy="506376"/>
            <a:chOff x="3620210" y="1105487"/>
            <a:chExt cx="989367" cy="506376"/>
          </a:xfrm>
        </p:grpSpPr>
        <p:sp>
          <p:nvSpPr>
            <p:cNvPr id="44" name="Ned 43">
              <a:extLst>
                <a:ext uri="{FF2B5EF4-FFF2-40B4-BE49-F238E27FC236}">
                  <a16:creationId xmlns:a16="http://schemas.microsoft.com/office/drawing/2014/main" id="{ED851EB9-8417-5941-8453-24BFA6541E01}"/>
                </a:ext>
              </a:extLst>
            </p:cNvPr>
            <p:cNvSpPr/>
            <p:nvPr/>
          </p:nvSpPr>
          <p:spPr>
            <a:xfrm>
              <a:off x="3620210" y="1161764"/>
              <a:ext cx="989367" cy="450099"/>
            </a:xfrm>
            <a:prstGeom prst="downArrow">
              <a:avLst>
                <a:gd name="adj1" fmla="val 70257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45" name="textruta 44">
              <a:extLst>
                <a:ext uri="{FF2B5EF4-FFF2-40B4-BE49-F238E27FC236}">
                  <a16:creationId xmlns:a16="http://schemas.microsoft.com/office/drawing/2014/main" id="{8B830094-9462-C44B-A2F5-C1DDBCCB8894}"/>
                </a:ext>
              </a:extLst>
            </p:cNvPr>
            <p:cNvSpPr txBox="1"/>
            <p:nvPr/>
          </p:nvSpPr>
          <p:spPr>
            <a:xfrm>
              <a:off x="3870214" y="1105487"/>
              <a:ext cx="503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/>
                <a:t>ljus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612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24" grpId="0"/>
      <p:bldP spid="20" grpId="0"/>
      <p:bldP spid="22" grpId="0"/>
      <p:bldP spid="31" grpId="0"/>
      <p:bldP spid="34" grpId="0"/>
      <p:bldP spid="39" grpId="0"/>
      <p:bldP spid="40" grpId="0"/>
      <p:bldP spid="52" grpId="0"/>
      <p:bldP spid="53" grpId="0"/>
      <p:bldP spid="4" grpId="0"/>
      <p:bldP spid="6" grpId="0"/>
      <p:bldP spid="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ruta 20">
            <a:extLst>
              <a:ext uri="{FF2B5EF4-FFF2-40B4-BE49-F238E27FC236}">
                <a16:creationId xmlns:a16="http://schemas.microsoft.com/office/drawing/2014/main" id="{EE248100-85CA-2A45-8D1D-2036332A53EE}"/>
              </a:ext>
            </a:extLst>
          </p:cNvPr>
          <p:cNvSpPr txBox="1"/>
          <p:nvPr/>
        </p:nvSpPr>
        <p:spPr>
          <a:xfrm>
            <a:off x="3750457" y="402078"/>
            <a:ext cx="4454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3. Ögats innersta lager: retina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FC0BBBB2-7B3F-AA4B-8B19-4513AB669BA9}"/>
              </a:ext>
            </a:extLst>
          </p:cNvPr>
          <p:cNvSpPr txBox="1"/>
          <p:nvPr/>
        </p:nvSpPr>
        <p:spPr>
          <a:xfrm>
            <a:off x="372710" y="3054957"/>
            <a:ext cx="1360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Stödjecell</a:t>
            </a:r>
          </a:p>
          <a:p>
            <a:r>
              <a:rPr lang="sv-SE" dirty="0">
                <a:latin typeface="Chalkboard SE" panose="03050602040202020205" pitchFamily="66" charset="77"/>
              </a:rPr>
              <a:t>(Müllerglia)</a:t>
            </a: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CD313847-02CC-0F4C-99BE-5A81EB2B0A05}"/>
              </a:ext>
            </a:extLst>
          </p:cNvPr>
          <p:cNvSpPr txBox="1"/>
          <p:nvPr/>
        </p:nvSpPr>
        <p:spPr>
          <a:xfrm>
            <a:off x="352624" y="3838486"/>
            <a:ext cx="1796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Bipolärt neuron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3D07F1A6-F25F-4B48-91F7-0597B82CD937}"/>
              </a:ext>
            </a:extLst>
          </p:cNvPr>
          <p:cNvSpPr txBox="1"/>
          <p:nvPr/>
        </p:nvSpPr>
        <p:spPr>
          <a:xfrm>
            <a:off x="1694492" y="5805067"/>
            <a:ext cx="798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stavar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CA811CB2-F97A-1F44-8D10-146B50B97868}"/>
              </a:ext>
            </a:extLst>
          </p:cNvPr>
          <p:cNvSpPr txBox="1"/>
          <p:nvPr/>
        </p:nvSpPr>
        <p:spPr>
          <a:xfrm>
            <a:off x="1658867" y="5625535"/>
            <a:ext cx="860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tappar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4BF9CE42-1D07-CF46-B6AD-51EECB10976E}"/>
              </a:ext>
            </a:extLst>
          </p:cNvPr>
          <p:cNvSpPr txBox="1"/>
          <p:nvPr/>
        </p:nvSpPr>
        <p:spPr>
          <a:xfrm>
            <a:off x="0" y="5685790"/>
            <a:ext cx="175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Fotoreceptorer: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59AEFCAD-5A5E-3147-8FC4-309FFC332218}"/>
              </a:ext>
            </a:extLst>
          </p:cNvPr>
          <p:cNvSpPr txBox="1"/>
          <p:nvPr/>
        </p:nvSpPr>
        <p:spPr>
          <a:xfrm>
            <a:off x="678112" y="2304961"/>
            <a:ext cx="1496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ganglieceller</a:t>
            </a:r>
          </a:p>
        </p:txBody>
      </p:sp>
      <p:grpSp>
        <p:nvGrpSpPr>
          <p:cNvPr id="30" name="Grupp 29">
            <a:extLst>
              <a:ext uri="{FF2B5EF4-FFF2-40B4-BE49-F238E27FC236}">
                <a16:creationId xmlns:a16="http://schemas.microsoft.com/office/drawing/2014/main" id="{81CCA3A0-C876-EA4C-82A2-F9E5630E2D0E}"/>
              </a:ext>
            </a:extLst>
          </p:cNvPr>
          <p:cNvGrpSpPr/>
          <p:nvPr/>
        </p:nvGrpSpPr>
        <p:grpSpPr>
          <a:xfrm>
            <a:off x="2851606" y="1498898"/>
            <a:ext cx="2715586" cy="5359102"/>
            <a:chOff x="8704832" y="1303765"/>
            <a:chExt cx="2715586" cy="5359102"/>
          </a:xfrm>
        </p:grpSpPr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F05727D4-A187-774E-8F8C-4C80578259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718" t="9791" r="59737" b="19376"/>
            <a:stretch/>
          </p:blipFill>
          <p:spPr>
            <a:xfrm>
              <a:off x="8704832" y="1496290"/>
              <a:ext cx="2715586" cy="5166577"/>
            </a:xfrm>
            <a:prstGeom prst="rect">
              <a:avLst/>
            </a:prstGeom>
          </p:spPr>
        </p:pic>
        <p:sp>
          <p:nvSpPr>
            <p:cNvPr id="36" name="Rektangel 35">
              <a:extLst>
                <a:ext uri="{FF2B5EF4-FFF2-40B4-BE49-F238E27FC236}">
                  <a16:creationId xmlns:a16="http://schemas.microsoft.com/office/drawing/2014/main" id="{93DF290A-A0E9-E240-B912-711F2257DA80}"/>
                </a:ext>
              </a:extLst>
            </p:cNvPr>
            <p:cNvSpPr/>
            <p:nvPr/>
          </p:nvSpPr>
          <p:spPr>
            <a:xfrm>
              <a:off x="9277127" y="1303765"/>
              <a:ext cx="698145" cy="465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8" name="textruta 37">
            <a:extLst>
              <a:ext uri="{FF2B5EF4-FFF2-40B4-BE49-F238E27FC236}">
                <a16:creationId xmlns:a16="http://schemas.microsoft.com/office/drawing/2014/main" id="{8A974227-70C8-D34E-8EE2-4ED0DEAB4194}"/>
              </a:ext>
            </a:extLst>
          </p:cNvPr>
          <p:cNvSpPr txBox="1"/>
          <p:nvPr/>
        </p:nvSpPr>
        <p:spPr>
          <a:xfrm>
            <a:off x="1716319" y="6180746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RPE</a:t>
            </a:r>
          </a:p>
        </p:txBody>
      </p:sp>
      <p:cxnSp>
        <p:nvCxnSpPr>
          <p:cNvPr id="41" name="Rak 40">
            <a:extLst>
              <a:ext uri="{FF2B5EF4-FFF2-40B4-BE49-F238E27FC236}">
                <a16:creationId xmlns:a16="http://schemas.microsoft.com/office/drawing/2014/main" id="{8354CDBF-D437-8949-9B10-EFF6B33BDCC7}"/>
              </a:ext>
            </a:extLst>
          </p:cNvPr>
          <p:cNvCxnSpPr>
            <a:cxnSpLocks/>
          </p:cNvCxnSpPr>
          <p:nvPr/>
        </p:nvCxnSpPr>
        <p:spPr>
          <a:xfrm>
            <a:off x="2216486" y="6365412"/>
            <a:ext cx="6351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Rak 42">
            <a:extLst>
              <a:ext uri="{FF2B5EF4-FFF2-40B4-BE49-F238E27FC236}">
                <a16:creationId xmlns:a16="http://schemas.microsoft.com/office/drawing/2014/main" id="{CBF1CD33-0E68-8344-9BA4-9F413D2678EE}"/>
              </a:ext>
            </a:extLst>
          </p:cNvPr>
          <p:cNvCxnSpPr>
            <a:cxnSpLocks/>
          </p:cNvCxnSpPr>
          <p:nvPr/>
        </p:nvCxnSpPr>
        <p:spPr>
          <a:xfrm>
            <a:off x="1619161" y="3403159"/>
            <a:ext cx="1427209" cy="1846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Rak 43">
            <a:extLst>
              <a:ext uri="{FF2B5EF4-FFF2-40B4-BE49-F238E27FC236}">
                <a16:creationId xmlns:a16="http://schemas.microsoft.com/office/drawing/2014/main" id="{D037BFE1-1791-5545-82C9-18A34D7BF301}"/>
              </a:ext>
            </a:extLst>
          </p:cNvPr>
          <p:cNvCxnSpPr>
            <a:cxnSpLocks/>
          </p:cNvCxnSpPr>
          <p:nvPr/>
        </p:nvCxnSpPr>
        <p:spPr>
          <a:xfrm>
            <a:off x="2224675" y="4061403"/>
            <a:ext cx="145989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Rak 44">
            <a:extLst>
              <a:ext uri="{FF2B5EF4-FFF2-40B4-BE49-F238E27FC236}">
                <a16:creationId xmlns:a16="http://schemas.microsoft.com/office/drawing/2014/main" id="{7FAD4740-6CF5-174F-BDC2-FF42B1B9491C}"/>
              </a:ext>
            </a:extLst>
          </p:cNvPr>
          <p:cNvCxnSpPr>
            <a:cxnSpLocks/>
          </p:cNvCxnSpPr>
          <p:nvPr/>
        </p:nvCxnSpPr>
        <p:spPr>
          <a:xfrm>
            <a:off x="2534046" y="5822866"/>
            <a:ext cx="8207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Rak 45">
            <a:extLst>
              <a:ext uri="{FF2B5EF4-FFF2-40B4-BE49-F238E27FC236}">
                <a16:creationId xmlns:a16="http://schemas.microsoft.com/office/drawing/2014/main" id="{3C6A4AFB-D1F8-9B49-9EF5-4C3A98D98560}"/>
              </a:ext>
            </a:extLst>
          </p:cNvPr>
          <p:cNvCxnSpPr>
            <a:cxnSpLocks/>
          </p:cNvCxnSpPr>
          <p:nvPr/>
        </p:nvCxnSpPr>
        <p:spPr>
          <a:xfrm>
            <a:off x="2519424" y="6008349"/>
            <a:ext cx="114446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Rak 46">
            <a:extLst>
              <a:ext uri="{FF2B5EF4-FFF2-40B4-BE49-F238E27FC236}">
                <a16:creationId xmlns:a16="http://schemas.microsoft.com/office/drawing/2014/main" id="{00313B1A-EA4E-EA4A-819C-7319990A6C69}"/>
              </a:ext>
            </a:extLst>
          </p:cNvPr>
          <p:cNvCxnSpPr>
            <a:cxnSpLocks/>
          </p:cNvCxnSpPr>
          <p:nvPr/>
        </p:nvCxnSpPr>
        <p:spPr>
          <a:xfrm flipV="1">
            <a:off x="2304942" y="2497272"/>
            <a:ext cx="1358947" cy="129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Rak pil 47">
            <a:extLst>
              <a:ext uri="{FF2B5EF4-FFF2-40B4-BE49-F238E27FC236}">
                <a16:creationId xmlns:a16="http://schemas.microsoft.com/office/drawing/2014/main" id="{8DEAAFE6-02A1-4145-8E6E-F9E1E2DF5598}"/>
              </a:ext>
            </a:extLst>
          </p:cNvPr>
          <p:cNvCxnSpPr>
            <a:cxnSpLocks/>
          </p:cNvCxnSpPr>
          <p:nvPr/>
        </p:nvCxnSpPr>
        <p:spPr>
          <a:xfrm flipH="1">
            <a:off x="2327948" y="1968844"/>
            <a:ext cx="878687" cy="53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textruta 48">
            <a:extLst>
              <a:ext uri="{FF2B5EF4-FFF2-40B4-BE49-F238E27FC236}">
                <a16:creationId xmlns:a16="http://schemas.microsoft.com/office/drawing/2014/main" id="{D3179CCB-0181-0144-A8D5-121DC65C6889}"/>
              </a:ext>
            </a:extLst>
          </p:cNvPr>
          <p:cNvSpPr txBox="1"/>
          <p:nvPr/>
        </p:nvSpPr>
        <p:spPr>
          <a:xfrm>
            <a:off x="2498465" y="1627546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CNS</a:t>
            </a:r>
          </a:p>
        </p:txBody>
      </p:sp>
      <p:sp>
        <p:nvSpPr>
          <p:cNvPr id="50" name="textruta 49">
            <a:extLst>
              <a:ext uri="{FF2B5EF4-FFF2-40B4-BE49-F238E27FC236}">
                <a16:creationId xmlns:a16="http://schemas.microsoft.com/office/drawing/2014/main" id="{AF0AA40E-C430-F541-80C7-579F9FA72EDD}"/>
              </a:ext>
            </a:extLst>
          </p:cNvPr>
          <p:cNvSpPr txBox="1"/>
          <p:nvPr/>
        </p:nvSpPr>
        <p:spPr>
          <a:xfrm>
            <a:off x="5538527" y="6148028"/>
            <a:ext cx="13984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1: RPE</a:t>
            </a: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F9D13815-8D62-C54A-992C-49C02E74173D}"/>
              </a:ext>
            </a:extLst>
          </p:cNvPr>
          <p:cNvSpPr txBox="1"/>
          <p:nvPr/>
        </p:nvSpPr>
        <p:spPr>
          <a:xfrm>
            <a:off x="5538527" y="5812063"/>
            <a:ext cx="4749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2: stavar och tappars ljuskänsliga segment</a:t>
            </a:r>
          </a:p>
        </p:txBody>
      </p:sp>
      <p:sp>
        <p:nvSpPr>
          <p:cNvPr id="55" name="textruta 54">
            <a:extLst>
              <a:ext uri="{FF2B5EF4-FFF2-40B4-BE49-F238E27FC236}">
                <a16:creationId xmlns:a16="http://schemas.microsoft.com/office/drawing/2014/main" id="{72C6C7E8-C233-8347-8BAD-FF2B03363801}"/>
              </a:ext>
            </a:extLst>
          </p:cNvPr>
          <p:cNvSpPr txBox="1"/>
          <p:nvPr/>
        </p:nvSpPr>
        <p:spPr>
          <a:xfrm>
            <a:off x="5538527" y="5166042"/>
            <a:ext cx="5497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4: yttre </a:t>
            </a:r>
            <a:r>
              <a:rPr lang="sv-SE" sz="1600" dirty="0" err="1">
                <a:latin typeface="Chalkboard SE" panose="03050602040202020205" pitchFamily="66" charset="77"/>
              </a:rPr>
              <a:t>kärnlagret</a:t>
            </a:r>
            <a:r>
              <a:rPr lang="sv-SE" sz="1600" dirty="0">
                <a:latin typeface="Chalkboard SE" panose="03050602040202020205" pitchFamily="66" charset="77"/>
              </a:rPr>
              <a:t> (stavar och tappars cellkärnor)</a:t>
            </a:r>
          </a:p>
        </p:txBody>
      </p:sp>
      <p:sp>
        <p:nvSpPr>
          <p:cNvPr id="56" name="textruta 55">
            <a:extLst>
              <a:ext uri="{FF2B5EF4-FFF2-40B4-BE49-F238E27FC236}">
                <a16:creationId xmlns:a16="http://schemas.microsoft.com/office/drawing/2014/main" id="{45CEFF13-B8DE-6944-B0F3-11524C04407D}"/>
              </a:ext>
            </a:extLst>
          </p:cNvPr>
          <p:cNvSpPr txBox="1"/>
          <p:nvPr/>
        </p:nvSpPr>
        <p:spPr>
          <a:xfrm>
            <a:off x="5538527" y="4660800"/>
            <a:ext cx="5758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5: yttre </a:t>
            </a:r>
            <a:r>
              <a:rPr lang="sv-SE" sz="1600" dirty="0" err="1">
                <a:latin typeface="Chalkboard SE" panose="03050602040202020205" pitchFamily="66" charset="77"/>
              </a:rPr>
              <a:t>plexiforma</a:t>
            </a:r>
            <a:r>
              <a:rPr lang="sv-SE" sz="1600" dirty="0">
                <a:latin typeface="Chalkboard SE" panose="03050602040202020205" pitchFamily="66" charset="77"/>
              </a:rPr>
              <a:t> skiktet (tappars/stavars synapser)</a:t>
            </a:r>
          </a:p>
        </p:txBody>
      </p:sp>
      <p:sp>
        <p:nvSpPr>
          <p:cNvPr id="57" name="textruta 56">
            <a:extLst>
              <a:ext uri="{FF2B5EF4-FFF2-40B4-BE49-F238E27FC236}">
                <a16:creationId xmlns:a16="http://schemas.microsoft.com/office/drawing/2014/main" id="{F42DA61C-8095-9046-877E-94B83FAFBD13}"/>
              </a:ext>
            </a:extLst>
          </p:cNvPr>
          <p:cNvSpPr txBox="1"/>
          <p:nvPr/>
        </p:nvSpPr>
        <p:spPr>
          <a:xfrm>
            <a:off x="5538527" y="5556879"/>
            <a:ext cx="6196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3: </a:t>
            </a:r>
            <a:r>
              <a:rPr lang="sv-SE" sz="1600" dirty="0" err="1">
                <a:latin typeface="Chalkboard SE" panose="03050602040202020205" pitchFamily="66" charset="77"/>
              </a:rPr>
              <a:t>membrana</a:t>
            </a:r>
            <a:r>
              <a:rPr lang="sv-SE" sz="1600" dirty="0">
                <a:latin typeface="Chalkboard SE" panose="03050602040202020205" pitchFamily="66" charset="77"/>
              </a:rPr>
              <a:t> </a:t>
            </a:r>
            <a:r>
              <a:rPr lang="sv-SE" sz="1600" dirty="0" err="1">
                <a:latin typeface="Chalkboard SE" panose="03050602040202020205" pitchFamily="66" charset="77"/>
              </a:rPr>
              <a:t>limitans</a:t>
            </a:r>
            <a:r>
              <a:rPr lang="sv-SE" sz="1600" dirty="0">
                <a:latin typeface="Chalkboard SE" panose="03050602040202020205" pitchFamily="66" charset="77"/>
              </a:rPr>
              <a:t> externa (stödjecellens apikala yta)</a:t>
            </a:r>
          </a:p>
        </p:txBody>
      </p:sp>
      <p:sp>
        <p:nvSpPr>
          <p:cNvPr id="59" name="textruta 58">
            <a:extLst>
              <a:ext uri="{FF2B5EF4-FFF2-40B4-BE49-F238E27FC236}">
                <a16:creationId xmlns:a16="http://schemas.microsoft.com/office/drawing/2014/main" id="{A803C254-20FA-E642-95B2-F8EB469F043F}"/>
              </a:ext>
            </a:extLst>
          </p:cNvPr>
          <p:cNvSpPr txBox="1"/>
          <p:nvPr/>
        </p:nvSpPr>
        <p:spPr>
          <a:xfrm>
            <a:off x="5538527" y="3853875"/>
            <a:ext cx="6435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6: inre </a:t>
            </a:r>
            <a:r>
              <a:rPr lang="sv-SE" sz="1600" dirty="0" err="1">
                <a:latin typeface="Chalkboard SE" panose="03050602040202020205" pitchFamily="66" charset="77"/>
              </a:rPr>
              <a:t>kärnlager</a:t>
            </a:r>
            <a:r>
              <a:rPr lang="sv-SE" sz="1600" dirty="0">
                <a:latin typeface="Chalkboard SE" panose="03050602040202020205" pitchFamily="66" charset="77"/>
              </a:rPr>
              <a:t> (bipolära neurons och stödjecellens kärnor)</a:t>
            </a:r>
          </a:p>
        </p:txBody>
      </p:sp>
      <p:sp>
        <p:nvSpPr>
          <p:cNvPr id="60" name="textruta 59">
            <a:extLst>
              <a:ext uri="{FF2B5EF4-FFF2-40B4-BE49-F238E27FC236}">
                <a16:creationId xmlns:a16="http://schemas.microsoft.com/office/drawing/2014/main" id="{99E67769-889E-DE4E-BD57-FA3EF1F03892}"/>
              </a:ext>
            </a:extLst>
          </p:cNvPr>
          <p:cNvSpPr txBox="1"/>
          <p:nvPr/>
        </p:nvSpPr>
        <p:spPr>
          <a:xfrm>
            <a:off x="5538527" y="2978884"/>
            <a:ext cx="6083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7: inre </a:t>
            </a:r>
            <a:r>
              <a:rPr lang="sv-SE" sz="1600" dirty="0" err="1">
                <a:latin typeface="Chalkboard SE" panose="03050602040202020205" pitchFamily="66" charset="77"/>
              </a:rPr>
              <a:t>plexiforma</a:t>
            </a:r>
            <a:r>
              <a:rPr lang="sv-SE" sz="1600" dirty="0">
                <a:latin typeface="Chalkboard SE" panose="03050602040202020205" pitchFamily="66" charset="77"/>
              </a:rPr>
              <a:t> skiktet (synaps bipolära/ganglieceller)</a:t>
            </a:r>
          </a:p>
        </p:txBody>
      </p:sp>
      <p:sp>
        <p:nvSpPr>
          <p:cNvPr id="62" name="textruta 61">
            <a:extLst>
              <a:ext uri="{FF2B5EF4-FFF2-40B4-BE49-F238E27FC236}">
                <a16:creationId xmlns:a16="http://schemas.microsoft.com/office/drawing/2014/main" id="{18F2010A-8EC1-9B4C-A519-297BBB642BEE}"/>
              </a:ext>
            </a:extLst>
          </p:cNvPr>
          <p:cNvSpPr txBox="1"/>
          <p:nvPr/>
        </p:nvSpPr>
        <p:spPr>
          <a:xfrm>
            <a:off x="5538527" y="2447687"/>
            <a:ext cx="51049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8: gangliecellslagret (gangliecellers cellkärnor)</a:t>
            </a:r>
          </a:p>
        </p:txBody>
      </p:sp>
      <p:sp>
        <p:nvSpPr>
          <p:cNvPr id="64" name="textruta 63">
            <a:extLst>
              <a:ext uri="{FF2B5EF4-FFF2-40B4-BE49-F238E27FC236}">
                <a16:creationId xmlns:a16="http://schemas.microsoft.com/office/drawing/2014/main" id="{FE8773A6-1BD6-7C48-900E-7BD53180122C}"/>
              </a:ext>
            </a:extLst>
          </p:cNvPr>
          <p:cNvSpPr txBox="1"/>
          <p:nvPr/>
        </p:nvSpPr>
        <p:spPr>
          <a:xfrm>
            <a:off x="5538527" y="1960725"/>
            <a:ext cx="44161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9: nervfiberlagret (gangliecellers </a:t>
            </a:r>
            <a:r>
              <a:rPr lang="sv-SE" sz="1600" dirty="0" err="1">
                <a:latin typeface="Chalkboard SE" panose="03050602040202020205" pitchFamily="66" charset="77"/>
              </a:rPr>
              <a:t>axon</a:t>
            </a:r>
            <a:r>
              <a:rPr lang="sv-SE" sz="1600" dirty="0">
                <a:latin typeface="Chalkboard SE" panose="03050602040202020205" pitchFamily="66" charset="77"/>
              </a:rPr>
              <a:t>)</a:t>
            </a:r>
          </a:p>
        </p:txBody>
      </p:sp>
      <p:sp>
        <p:nvSpPr>
          <p:cNvPr id="65" name="textruta 64">
            <a:extLst>
              <a:ext uri="{FF2B5EF4-FFF2-40B4-BE49-F238E27FC236}">
                <a16:creationId xmlns:a16="http://schemas.microsoft.com/office/drawing/2014/main" id="{B89E479B-529E-8B4D-AAE2-73EE0BA681F1}"/>
              </a:ext>
            </a:extLst>
          </p:cNvPr>
          <p:cNvSpPr txBox="1"/>
          <p:nvPr/>
        </p:nvSpPr>
        <p:spPr>
          <a:xfrm>
            <a:off x="5538527" y="1689887"/>
            <a:ext cx="63313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10: </a:t>
            </a:r>
            <a:r>
              <a:rPr lang="sv-SE" sz="1600" dirty="0" err="1">
                <a:latin typeface="Chalkboard SE" panose="03050602040202020205" pitchFamily="66" charset="77"/>
              </a:rPr>
              <a:t>membrana</a:t>
            </a:r>
            <a:r>
              <a:rPr lang="sv-SE" sz="1600" dirty="0">
                <a:latin typeface="Chalkboard SE" panose="03050602040202020205" pitchFamily="66" charset="77"/>
              </a:rPr>
              <a:t> </a:t>
            </a:r>
            <a:r>
              <a:rPr lang="sv-SE" sz="1600" dirty="0" err="1">
                <a:latin typeface="Chalkboard SE" panose="03050602040202020205" pitchFamily="66" charset="77"/>
              </a:rPr>
              <a:t>limitans</a:t>
            </a:r>
            <a:r>
              <a:rPr lang="sv-SE" sz="1600" dirty="0">
                <a:latin typeface="Chalkboard SE" panose="03050602040202020205" pitchFamily="66" charset="77"/>
              </a:rPr>
              <a:t> interna (stödjecellers basalmembran)</a:t>
            </a:r>
          </a:p>
        </p:txBody>
      </p:sp>
      <p:grpSp>
        <p:nvGrpSpPr>
          <p:cNvPr id="13" name="Grupp 12">
            <a:extLst>
              <a:ext uri="{FF2B5EF4-FFF2-40B4-BE49-F238E27FC236}">
                <a16:creationId xmlns:a16="http://schemas.microsoft.com/office/drawing/2014/main" id="{15266E6D-1071-5F48-9F6D-B2AA43C78986}"/>
              </a:ext>
            </a:extLst>
          </p:cNvPr>
          <p:cNvGrpSpPr/>
          <p:nvPr/>
        </p:nvGrpSpPr>
        <p:grpSpPr>
          <a:xfrm>
            <a:off x="3620210" y="1218221"/>
            <a:ext cx="989367" cy="506376"/>
            <a:chOff x="3620210" y="1105487"/>
            <a:chExt cx="989367" cy="506376"/>
          </a:xfrm>
        </p:grpSpPr>
        <p:sp>
          <p:nvSpPr>
            <p:cNvPr id="10" name="Ned 9">
              <a:extLst>
                <a:ext uri="{FF2B5EF4-FFF2-40B4-BE49-F238E27FC236}">
                  <a16:creationId xmlns:a16="http://schemas.microsoft.com/office/drawing/2014/main" id="{E1F38B67-D97E-FB4B-820F-6E75576427E7}"/>
                </a:ext>
              </a:extLst>
            </p:cNvPr>
            <p:cNvSpPr/>
            <p:nvPr/>
          </p:nvSpPr>
          <p:spPr>
            <a:xfrm>
              <a:off x="3620210" y="1161764"/>
              <a:ext cx="989367" cy="450099"/>
            </a:xfrm>
            <a:prstGeom prst="downArrow">
              <a:avLst>
                <a:gd name="adj1" fmla="val 70257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A355430C-3CD7-2046-8C81-6B9D73E0EE35}"/>
                </a:ext>
              </a:extLst>
            </p:cNvPr>
            <p:cNvSpPr txBox="1"/>
            <p:nvPr/>
          </p:nvSpPr>
          <p:spPr>
            <a:xfrm>
              <a:off x="3870214" y="1105487"/>
              <a:ext cx="503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/>
                <a:t>ljus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46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4" grpId="0"/>
      <p:bldP spid="55" grpId="0"/>
      <p:bldP spid="56" grpId="0"/>
      <p:bldP spid="57" grpId="0"/>
      <p:bldP spid="59" grpId="0"/>
      <p:bldP spid="60" grpId="0"/>
      <p:bldP spid="62" grpId="0"/>
      <p:bldP spid="64" grpId="0"/>
      <p:bldP spid="6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ruta 20">
            <a:extLst>
              <a:ext uri="{FF2B5EF4-FFF2-40B4-BE49-F238E27FC236}">
                <a16:creationId xmlns:a16="http://schemas.microsoft.com/office/drawing/2014/main" id="{EE248100-85CA-2A45-8D1D-2036332A53EE}"/>
              </a:ext>
            </a:extLst>
          </p:cNvPr>
          <p:cNvSpPr txBox="1"/>
          <p:nvPr/>
        </p:nvSpPr>
        <p:spPr>
          <a:xfrm>
            <a:off x="3750457" y="402078"/>
            <a:ext cx="4454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3. Ögats innersta lager: retina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FC0BBBB2-7B3F-AA4B-8B19-4513AB669BA9}"/>
              </a:ext>
            </a:extLst>
          </p:cNvPr>
          <p:cNvSpPr txBox="1"/>
          <p:nvPr/>
        </p:nvSpPr>
        <p:spPr>
          <a:xfrm>
            <a:off x="372710" y="3054957"/>
            <a:ext cx="1360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Stödjecell</a:t>
            </a:r>
          </a:p>
          <a:p>
            <a:r>
              <a:rPr lang="sv-SE" dirty="0">
                <a:latin typeface="Chalkboard SE" panose="03050602040202020205" pitchFamily="66" charset="77"/>
              </a:rPr>
              <a:t>(Müllerglia)</a:t>
            </a: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CD313847-02CC-0F4C-99BE-5A81EB2B0A05}"/>
              </a:ext>
            </a:extLst>
          </p:cNvPr>
          <p:cNvSpPr txBox="1"/>
          <p:nvPr/>
        </p:nvSpPr>
        <p:spPr>
          <a:xfrm>
            <a:off x="352624" y="3838486"/>
            <a:ext cx="1796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Bipolärt neuron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3D07F1A6-F25F-4B48-91F7-0597B82CD937}"/>
              </a:ext>
            </a:extLst>
          </p:cNvPr>
          <p:cNvSpPr txBox="1"/>
          <p:nvPr/>
        </p:nvSpPr>
        <p:spPr>
          <a:xfrm>
            <a:off x="1694492" y="5805067"/>
            <a:ext cx="798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stavar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CA811CB2-F97A-1F44-8D10-146B50B97868}"/>
              </a:ext>
            </a:extLst>
          </p:cNvPr>
          <p:cNvSpPr txBox="1"/>
          <p:nvPr/>
        </p:nvSpPr>
        <p:spPr>
          <a:xfrm>
            <a:off x="1658867" y="5625535"/>
            <a:ext cx="860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tappar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4BF9CE42-1D07-CF46-B6AD-51EECB10976E}"/>
              </a:ext>
            </a:extLst>
          </p:cNvPr>
          <p:cNvSpPr txBox="1"/>
          <p:nvPr/>
        </p:nvSpPr>
        <p:spPr>
          <a:xfrm>
            <a:off x="0" y="5685790"/>
            <a:ext cx="175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Fotoreceptorer: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59AEFCAD-5A5E-3147-8FC4-309FFC332218}"/>
              </a:ext>
            </a:extLst>
          </p:cNvPr>
          <p:cNvSpPr txBox="1"/>
          <p:nvPr/>
        </p:nvSpPr>
        <p:spPr>
          <a:xfrm>
            <a:off x="678112" y="2304961"/>
            <a:ext cx="1496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ganglieceller</a:t>
            </a:r>
          </a:p>
        </p:txBody>
      </p:sp>
      <p:grpSp>
        <p:nvGrpSpPr>
          <p:cNvPr id="30" name="Grupp 29">
            <a:extLst>
              <a:ext uri="{FF2B5EF4-FFF2-40B4-BE49-F238E27FC236}">
                <a16:creationId xmlns:a16="http://schemas.microsoft.com/office/drawing/2014/main" id="{81CCA3A0-C876-EA4C-82A2-F9E5630E2D0E}"/>
              </a:ext>
            </a:extLst>
          </p:cNvPr>
          <p:cNvGrpSpPr/>
          <p:nvPr/>
        </p:nvGrpSpPr>
        <p:grpSpPr>
          <a:xfrm>
            <a:off x="2851605" y="1498898"/>
            <a:ext cx="8359189" cy="5359102"/>
            <a:chOff x="8704831" y="1303765"/>
            <a:chExt cx="8359189" cy="5359102"/>
          </a:xfrm>
        </p:grpSpPr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F05727D4-A187-774E-8F8C-4C80578259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719" t="9791" r="413" b="19376"/>
            <a:stretch/>
          </p:blipFill>
          <p:spPr>
            <a:xfrm>
              <a:off x="8704831" y="1496290"/>
              <a:ext cx="8359189" cy="5166577"/>
            </a:xfrm>
            <a:prstGeom prst="rect">
              <a:avLst/>
            </a:prstGeom>
          </p:spPr>
        </p:pic>
        <p:sp>
          <p:nvSpPr>
            <p:cNvPr id="36" name="Rektangel 35">
              <a:extLst>
                <a:ext uri="{FF2B5EF4-FFF2-40B4-BE49-F238E27FC236}">
                  <a16:creationId xmlns:a16="http://schemas.microsoft.com/office/drawing/2014/main" id="{93DF290A-A0E9-E240-B912-711F2257DA80}"/>
                </a:ext>
              </a:extLst>
            </p:cNvPr>
            <p:cNvSpPr/>
            <p:nvPr/>
          </p:nvSpPr>
          <p:spPr>
            <a:xfrm>
              <a:off x="9277127" y="1303765"/>
              <a:ext cx="698145" cy="465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" name="Rektangel 1">
            <a:extLst>
              <a:ext uri="{FF2B5EF4-FFF2-40B4-BE49-F238E27FC236}">
                <a16:creationId xmlns:a16="http://schemas.microsoft.com/office/drawing/2014/main" id="{A1C1C373-F419-9A46-A935-5A51CF0F1E5E}"/>
              </a:ext>
            </a:extLst>
          </p:cNvPr>
          <p:cNvSpPr/>
          <p:nvPr/>
        </p:nvSpPr>
        <p:spPr>
          <a:xfrm>
            <a:off x="5538527" y="1689887"/>
            <a:ext cx="1125320" cy="5074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textruta 37">
            <a:extLst>
              <a:ext uri="{FF2B5EF4-FFF2-40B4-BE49-F238E27FC236}">
                <a16:creationId xmlns:a16="http://schemas.microsoft.com/office/drawing/2014/main" id="{8A974227-70C8-D34E-8EE2-4ED0DEAB4194}"/>
              </a:ext>
            </a:extLst>
          </p:cNvPr>
          <p:cNvSpPr txBox="1"/>
          <p:nvPr/>
        </p:nvSpPr>
        <p:spPr>
          <a:xfrm>
            <a:off x="1716319" y="6180746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RPE</a:t>
            </a:r>
          </a:p>
        </p:txBody>
      </p:sp>
      <p:cxnSp>
        <p:nvCxnSpPr>
          <p:cNvPr id="41" name="Rak 40">
            <a:extLst>
              <a:ext uri="{FF2B5EF4-FFF2-40B4-BE49-F238E27FC236}">
                <a16:creationId xmlns:a16="http://schemas.microsoft.com/office/drawing/2014/main" id="{8354CDBF-D437-8949-9B10-EFF6B33BDCC7}"/>
              </a:ext>
            </a:extLst>
          </p:cNvPr>
          <p:cNvCxnSpPr>
            <a:cxnSpLocks/>
          </p:cNvCxnSpPr>
          <p:nvPr/>
        </p:nvCxnSpPr>
        <p:spPr>
          <a:xfrm>
            <a:off x="2216486" y="6365412"/>
            <a:ext cx="6351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Rak 42">
            <a:extLst>
              <a:ext uri="{FF2B5EF4-FFF2-40B4-BE49-F238E27FC236}">
                <a16:creationId xmlns:a16="http://schemas.microsoft.com/office/drawing/2014/main" id="{CBF1CD33-0E68-8344-9BA4-9F413D2678EE}"/>
              </a:ext>
            </a:extLst>
          </p:cNvPr>
          <p:cNvCxnSpPr>
            <a:cxnSpLocks/>
          </p:cNvCxnSpPr>
          <p:nvPr/>
        </p:nvCxnSpPr>
        <p:spPr>
          <a:xfrm>
            <a:off x="1619161" y="3403159"/>
            <a:ext cx="1427209" cy="1846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Rak 43">
            <a:extLst>
              <a:ext uri="{FF2B5EF4-FFF2-40B4-BE49-F238E27FC236}">
                <a16:creationId xmlns:a16="http://schemas.microsoft.com/office/drawing/2014/main" id="{D037BFE1-1791-5545-82C9-18A34D7BF301}"/>
              </a:ext>
            </a:extLst>
          </p:cNvPr>
          <p:cNvCxnSpPr>
            <a:cxnSpLocks/>
          </p:cNvCxnSpPr>
          <p:nvPr/>
        </p:nvCxnSpPr>
        <p:spPr>
          <a:xfrm>
            <a:off x="2224675" y="4061403"/>
            <a:ext cx="145989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Rak 44">
            <a:extLst>
              <a:ext uri="{FF2B5EF4-FFF2-40B4-BE49-F238E27FC236}">
                <a16:creationId xmlns:a16="http://schemas.microsoft.com/office/drawing/2014/main" id="{7FAD4740-6CF5-174F-BDC2-FF42B1B9491C}"/>
              </a:ext>
            </a:extLst>
          </p:cNvPr>
          <p:cNvCxnSpPr>
            <a:cxnSpLocks/>
          </p:cNvCxnSpPr>
          <p:nvPr/>
        </p:nvCxnSpPr>
        <p:spPr>
          <a:xfrm>
            <a:off x="2534046" y="5822866"/>
            <a:ext cx="8207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Rak 45">
            <a:extLst>
              <a:ext uri="{FF2B5EF4-FFF2-40B4-BE49-F238E27FC236}">
                <a16:creationId xmlns:a16="http://schemas.microsoft.com/office/drawing/2014/main" id="{3C6A4AFB-D1F8-9B49-9EF5-4C3A98D98560}"/>
              </a:ext>
            </a:extLst>
          </p:cNvPr>
          <p:cNvCxnSpPr>
            <a:cxnSpLocks/>
          </p:cNvCxnSpPr>
          <p:nvPr/>
        </p:nvCxnSpPr>
        <p:spPr>
          <a:xfrm>
            <a:off x="2519424" y="6008349"/>
            <a:ext cx="114446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Rak 46">
            <a:extLst>
              <a:ext uri="{FF2B5EF4-FFF2-40B4-BE49-F238E27FC236}">
                <a16:creationId xmlns:a16="http://schemas.microsoft.com/office/drawing/2014/main" id="{00313B1A-EA4E-EA4A-819C-7319990A6C69}"/>
              </a:ext>
            </a:extLst>
          </p:cNvPr>
          <p:cNvCxnSpPr>
            <a:cxnSpLocks/>
          </p:cNvCxnSpPr>
          <p:nvPr/>
        </p:nvCxnSpPr>
        <p:spPr>
          <a:xfrm flipV="1">
            <a:off x="2304942" y="2497272"/>
            <a:ext cx="1358947" cy="129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Rak pil 47">
            <a:extLst>
              <a:ext uri="{FF2B5EF4-FFF2-40B4-BE49-F238E27FC236}">
                <a16:creationId xmlns:a16="http://schemas.microsoft.com/office/drawing/2014/main" id="{8DEAAFE6-02A1-4145-8E6E-F9E1E2DF5598}"/>
              </a:ext>
            </a:extLst>
          </p:cNvPr>
          <p:cNvCxnSpPr>
            <a:cxnSpLocks/>
          </p:cNvCxnSpPr>
          <p:nvPr/>
        </p:nvCxnSpPr>
        <p:spPr>
          <a:xfrm flipH="1">
            <a:off x="2327948" y="1968844"/>
            <a:ext cx="878687" cy="53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textruta 48">
            <a:extLst>
              <a:ext uri="{FF2B5EF4-FFF2-40B4-BE49-F238E27FC236}">
                <a16:creationId xmlns:a16="http://schemas.microsoft.com/office/drawing/2014/main" id="{D3179CCB-0181-0144-A8D5-121DC65C6889}"/>
              </a:ext>
            </a:extLst>
          </p:cNvPr>
          <p:cNvSpPr txBox="1"/>
          <p:nvPr/>
        </p:nvSpPr>
        <p:spPr>
          <a:xfrm>
            <a:off x="2498465" y="1627546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CNS</a:t>
            </a:r>
          </a:p>
        </p:txBody>
      </p:sp>
      <p:sp>
        <p:nvSpPr>
          <p:cNvPr id="50" name="textruta 49">
            <a:extLst>
              <a:ext uri="{FF2B5EF4-FFF2-40B4-BE49-F238E27FC236}">
                <a16:creationId xmlns:a16="http://schemas.microsoft.com/office/drawing/2014/main" id="{AF0AA40E-C430-F541-80C7-579F9FA72EDD}"/>
              </a:ext>
            </a:extLst>
          </p:cNvPr>
          <p:cNvSpPr txBox="1"/>
          <p:nvPr/>
        </p:nvSpPr>
        <p:spPr>
          <a:xfrm>
            <a:off x="5538527" y="6148028"/>
            <a:ext cx="903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1</a:t>
            </a: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F9D13815-8D62-C54A-992C-49C02E74173D}"/>
              </a:ext>
            </a:extLst>
          </p:cNvPr>
          <p:cNvSpPr txBox="1"/>
          <p:nvPr/>
        </p:nvSpPr>
        <p:spPr>
          <a:xfrm>
            <a:off x="5538527" y="5812063"/>
            <a:ext cx="903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2</a:t>
            </a:r>
          </a:p>
        </p:txBody>
      </p:sp>
      <p:sp>
        <p:nvSpPr>
          <p:cNvPr id="55" name="textruta 54">
            <a:extLst>
              <a:ext uri="{FF2B5EF4-FFF2-40B4-BE49-F238E27FC236}">
                <a16:creationId xmlns:a16="http://schemas.microsoft.com/office/drawing/2014/main" id="{72C6C7E8-C233-8347-8BAD-FF2B03363801}"/>
              </a:ext>
            </a:extLst>
          </p:cNvPr>
          <p:cNvSpPr txBox="1"/>
          <p:nvPr/>
        </p:nvSpPr>
        <p:spPr>
          <a:xfrm>
            <a:off x="5538527" y="5166042"/>
            <a:ext cx="903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4</a:t>
            </a:r>
          </a:p>
        </p:txBody>
      </p:sp>
      <p:sp>
        <p:nvSpPr>
          <p:cNvPr id="56" name="textruta 55">
            <a:extLst>
              <a:ext uri="{FF2B5EF4-FFF2-40B4-BE49-F238E27FC236}">
                <a16:creationId xmlns:a16="http://schemas.microsoft.com/office/drawing/2014/main" id="{45CEFF13-B8DE-6944-B0F3-11524C04407D}"/>
              </a:ext>
            </a:extLst>
          </p:cNvPr>
          <p:cNvSpPr txBox="1"/>
          <p:nvPr/>
        </p:nvSpPr>
        <p:spPr>
          <a:xfrm>
            <a:off x="5538527" y="4660800"/>
            <a:ext cx="903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5</a:t>
            </a:r>
          </a:p>
        </p:txBody>
      </p:sp>
      <p:sp>
        <p:nvSpPr>
          <p:cNvPr id="57" name="textruta 56">
            <a:extLst>
              <a:ext uri="{FF2B5EF4-FFF2-40B4-BE49-F238E27FC236}">
                <a16:creationId xmlns:a16="http://schemas.microsoft.com/office/drawing/2014/main" id="{F42DA61C-8095-9046-877E-94B83FAFBD13}"/>
              </a:ext>
            </a:extLst>
          </p:cNvPr>
          <p:cNvSpPr txBox="1"/>
          <p:nvPr/>
        </p:nvSpPr>
        <p:spPr>
          <a:xfrm>
            <a:off x="5538527" y="5556879"/>
            <a:ext cx="903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3</a:t>
            </a:r>
          </a:p>
        </p:txBody>
      </p:sp>
      <p:sp>
        <p:nvSpPr>
          <p:cNvPr id="59" name="textruta 58">
            <a:extLst>
              <a:ext uri="{FF2B5EF4-FFF2-40B4-BE49-F238E27FC236}">
                <a16:creationId xmlns:a16="http://schemas.microsoft.com/office/drawing/2014/main" id="{A803C254-20FA-E642-95B2-F8EB469F043F}"/>
              </a:ext>
            </a:extLst>
          </p:cNvPr>
          <p:cNvSpPr txBox="1"/>
          <p:nvPr/>
        </p:nvSpPr>
        <p:spPr>
          <a:xfrm>
            <a:off x="5538527" y="3853875"/>
            <a:ext cx="903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6</a:t>
            </a:r>
          </a:p>
        </p:txBody>
      </p:sp>
      <p:sp>
        <p:nvSpPr>
          <p:cNvPr id="60" name="textruta 59">
            <a:extLst>
              <a:ext uri="{FF2B5EF4-FFF2-40B4-BE49-F238E27FC236}">
                <a16:creationId xmlns:a16="http://schemas.microsoft.com/office/drawing/2014/main" id="{99E67769-889E-DE4E-BD57-FA3EF1F03892}"/>
              </a:ext>
            </a:extLst>
          </p:cNvPr>
          <p:cNvSpPr txBox="1"/>
          <p:nvPr/>
        </p:nvSpPr>
        <p:spPr>
          <a:xfrm>
            <a:off x="5538527" y="2978884"/>
            <a:ext cx="903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7</a:t>
            </a:r>
          </a:p>
        </p:txBody>
      </p:sp>
      <p:sp>
        <p:nvSpPr>
          <p:cNvPr id="62" name="textruta 61">
            <a:extLst>
              <a:ext uri="{FF2B5EF4-FFF2-40B4-BE49-F238E27FC236}">
                <a16:creationId xmlns:a16="http://schemas.microsoft.com/office/drawing/2014/main" id="{18F2010A-8EC1-9B4C-A519-297BBB642BEE}"/>
              </a:ext>
            </a:extLst>
          </p:cNvPr>
          <p:cNvSpPr txBox="1"/>
          <p:nvPr/>
        </p:nvSpPr>
        <p:spPr>
          <a:xfrm>
            <a:off x="5538527" y="2447687"/>
            <a:ext cx="903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8</a:t>
            </a:r>
          </a:p>
        </p:txBody>
      </p:sp>
      <p:sp>
        <p:nvSpPr>
          <p:cNvPr id="64" name="textruta 63">
            <a:extLst>
              <a:ext uri="{FF2B5EF4-FFF2-40B4-BE49-F238E27FC236}">
                <a16:creationId xmlns:a16="http://schemas.microsoft.com/office/drawing/2014/main" id="{FE8773A6-1BD6-7C48-900E-7BD53180122C}"/>
              </a:ext>
            </a:extLst>
          </p:cNvPr>
          <p:cNvSpPr txBox="1"/>
          <p:nvPr/>
        </p:nvSpPr>
        <p:spPr>
          <a:xfrm>
            <a:off x="5538527" y="1960725"/>
            <a:ext cx="903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9</a:t>
            </a:r>
          </a:p>
        </p:txBody>
      </p:sp>
      <p:sp>
        <p:nvSpPr>
          <p:cNvPr id="65" name="textruta 64">
            <a:extLst>
              <a:ext uri="{FF2B5EF4-FFF2-40B4-BE49-F238E27FC236}">
                <a16:creationId xmlns:a16="http://schemas.microsoft.com/office/drawing/2014/main" id="{B89E479B-529E-8B4D-AAE2-73EE0BA681F1}"/>
              </a:ext>
            </a:extLst>
          </p:cNvPr>
          <p:cNvSpPr txBox="1"/>
          <p:nvPr/>
        </p:nvSpPr>
        <p:spPr>
          <a:xfrm>
            <a:off x="5538527" y="1689887"/>
            <a:ext cx="102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10</a:t>
            </a:r>
          </a:p>
        </p:txBody>
      </p:sp>
      <p:grpSp>
        <p:nvGrpSpPr>
          <p:cNvPr id="13" name="Grupp 12">
            <a:extLst>
              <a:ext uri="{FF2B5EF4-FFF2-40B4-BE49-F238E27FC236}">
                <a16:creationId xmlns:a16="http://schemas.microsoft.com/office/drawing/2014/main" id="{15266E6D-1071-5F48-9F6D-B2AA43C78986}"/>
              </a:ext>
            </a:extLst>
          </p:cNvPr>
          <p:cNvGrpSpPr/>
          <p:nvPr/>
        </p:nvGrpSpPr>
        <p:grpSpPr>
          <a:xfrm>
            <a:off x="3620210" y="1218221"/>
            <a:ext cx="989367" cy="506376"/>
            <a:chOff x="3620210" y="1105487"/>
            <a:chExt cx="989367" cy="506376"/>
          </a:xfrm>
        </p:grpSpPr>
        <p:sp>
          <p:nvSpPr>
            <p:cNvPr id="10" name="Ned 9">
              <a:extLst>
                <a:ext uri="{FF2B5EF4-FFF2-40B4-BE49-F238E27FC236}">
                  <a16:creationId xmlns:a16="http://schemas.microsoft.com/office/drawing/2014/main" id="{E1F38B67-D97E-FB4B-820F-6E75576427E7}"/>
                </a:ext>
              </a:extLst>
            </p:cNvPr>
            <p:cNvSpPr/>
            <p:nvPr/>
          </p:nvSpPr>
          <p:spPr>
            <a:xfrm>
              <a:off x="3620210" y="1161764"/>
              <a:ext cx="989367" cy="450099"/>
            </a:xfrm>
            <a:prstGeom prst="downArrow">
              <a:avLst>
                <a:gd name="adj1" fmla="val 70257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A355430C-3CD7-2046-8C81-6B9D73E0EE35}"/>
                </a:ext>
              </a:extLst>
            </p:cNvPr>
            <p:cNvSpPr txBox="1"/>
            <p:nvPr/>
          </p:nvSpPr>
          <p:spPr>
            <a:xfrm>
              <a:off x="3870214" y="1105487"/>
              <a:ext cx="503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/>
                <a:t>ljus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5874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B33DB429-2560-2D4B-86FD-EE5D0DACED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33"/>
          <a:stretch/>
        </p:blipFill>
        <p:spPr>
          <a:xfrm>
            <a:off x="2614599" y="200025"/>
            <a:ext cx="4557020" cy="645795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342EC400-7C63-7A48-BC28-4B06DC29E536}"/>
              </a:ext>
            </a:extLst>
          </p:cNvPr>
          <p:cNvSpPr txBox="1"/>
          <p:nvPr/>
        </p:nvSpPr>
        <p:spPr>
          <a:xfrm>
            <a:off x="3457567" y="557213"/>
            <a:ext cx="6574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v-SE" b="1" dirty="0">
                <a:latin typeface="Chalkboard SE" panose="03050602040202020205" pitchFamily="66" charset="77"/>
              </a:rPr>
              <a:t>Stav</a:t>
            </a:r>
          </a:p>
        </p:txBody>
      </p:sp>
      <p:sp>
        <p:nvSpPr>
          <p:cNvPr id="8" name="Rektangel med rundade hörn 7">
            <a:extLst>
              <a:ext uri="{FF2B5EF4-FFF2-40B4-BE49-F238E27FC236}">
                <a16:creationId xmlns:a16="http://schemas.microsoft.com/office/drawing/2014/main" id="{AC8FA302-B95F-4443-9106-AB69D5A21BF5}"/>
              </a:ext>
            </a:extLst>
          </p:cNvPr>
          <p:cNvSpPr/>
          <p:nvPr/>
        </p:nvSpPr>
        <p:spPr>
          <a:xfrm>
            <a:off x="4172143" y="328613"/>
            <a:ext cx="3171626" cy="19883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82B71F4B-F3B5-3B47-BC8A-6976BF163418}"/>
              </a:ext>
            </a:extLst>
          </p:cNvPr>
          <p:cNvSpPr txBox="1"/>
          <p:nvPr/>
        </p:nvSpPr>
        <p:spPr>
          <a:xfrm>
            <a:off x="5510205" y="1947596"/>
            <a:ext cx="6805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v-SE" b="1" dirty="0">
                <a:latin typeface="Chalkboard SE" panose="03050602040202020205" pitchFamily="66" charset="77"/>
              </a:rPr>
              <a:t>Tapp</a:t>
            </a:r>
          </a:p>
        </p:txBody>
      </p:sp>
      <p:cxnSp>
        <p:nvCxnSpPr>
          <p:cNvPr id="10" name="Rak 9">
            <a:extLst>
              <a:ext uri="{FF2B5EF4-FFF2-40B4-BE49-F238E27FC236}">
                <a16:creationId xmlns:a16="http://schemas.microsoft.com/office/drawing/2014/main" id="{E5AB7ADF-266F-8F4C-8BC6-3FF553CAC8EE}"/>
              </a:ext>
            </a:extLst>
          </p:cNvPr>
          <p:cNvCxnSpPr/>
          <p:nvPr/>
        </p:nvCxnSpPr>
        <p:spPr>
          <a:xfrm>
            <a:off x="5972167" y="5557838"/>
            <a:ext cx="119945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Rak 25">
            <a:extLst>
              <a:ext uri="{FF2B5EF4-FFF2-40B4-BE49-F238E27FC236}">
                <a16:creationId xmlns:a16="http://schemas.microsoft.com/office/drawing/2014/main" id="{42113C10-3015-8D4D-9B83-A3D5AB397FBD}"/>
              </a:ext>
            </a:extLst>
          </p:cNvPr>
          <p:cNvCxnSpPr>
            <a:cxnSpLocks/>
          </p:cNvCxnSpPr>
          <p:nvPr/>
        </p:nvCxnSpPr>
        <p:spPr>
          <a:xfrm>
            <a:off x="3786279" y="5353050"/>
            <a:ext cx="33853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ruta 11">
            <a:extLst>
              <a:ext uri="{FF2B5EF4-FFF2-40B4-BE49-F238E27FC236}">
                <a16:creationId xmlns:a16="http://schemas.microsoft.com/office/drawing/2014/main" id="{87D33857-F942-A147-AA2E-B4ED1C1A13E6}"/>
              </a:ext>
            </a:extLst>
          </p:cNvPr>
          <p:cNvSpPr txBox="1"/>
          <p:nvPr/>
        </p:nvSpPr>
        <p:spPr>
          <a:xfrm>
            <a:off x="7343769" y="5240894"/>
            <a:ext cx="33895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Yttre segment bestående av</a:t>
            </a:r>
          </a:p>
          <a:p>
            <a:r>
              <a:rPr lang="sv-SE" dirty="0">
                <a:latin typeface="Chalkboard SE" panose="03050602040202020205" pitchFamily="66" charset="77"/>
              </a:rPr>
              <a:t>veckade membran med</a:t>
            </a:r>
          </a:p>
          <a:p>
            <a:r>
              <a:rPr lang="sv-SE" dirty="0">
                <a:latin typeface="Chalkboard SE" panose="03050602040202020205" pitchFamily="66" charset="77"/>
              </a:rPr>
              <a:t>ljuskänsliga proteiner (</a:t>
            </a:r>
            <a:r>
              <a:rPr lang="sv-SE" dirty="0" err="1">
                <a:latin typeface="Chalkboard SE" panose="03050602040202020205" pitchFamily="66" charset="77"/>
              </a:rPr>
              <a:t>opsiner</a:t>
            </a:r>
            <a:r>
              <a:rPr lang="sv-SE" dirty="0">
                <a:latin typeface="Chalkboard SE" panose="03050602040202020205" pitchFamily="66" charset="77"/>
              </a:rPr>
              <a:t>)</a:t>
            </a:r>
          </a:p>
          <a:p>
            <a:endParaRPr lang="sv-SE" dirty="0">
              <a:latin typeface="Chalkboard SE" panose="03050602040202020205" pitchFamily="66" charset="77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8A81B0FF-59D4-8544-A856-C2E23A9A6E2D}"/>
              </a:ext>
            </a:extLst>
          </p:cNvPr>
          <p:cNvSpPr txBox="1"/>
          <p:nvPr/>
        </p:nvSpPr>
        <p:spPr>
          <a:xfrm>
            <a:off x="6190712" y="557213"/>
            <a:ext cx="2294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latin typeface="Chalkboard SE" panose="03050602040202020205" pitchFamily="66" charset="77"/>
              </a:rPr>
              <a:t>Fotoreceptorer</a:t>
            </a:r>
          </a:p>
        </p:txBody>
      </p:sp>
    </p:spTree>
    <p:extLst>
      <p:ext uri="{BB962C8B-B14F-4D97-AF65-F5344CB8AC3E}">
        <p14:creationId xmlns:p14="http://schemas.microsoft.com/office/powerpoint/2010/main" val="891764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ruta 20">
            <a:extLst>
              <a:ext uri="{FF2B5EF4-FFF2-40B4-BE49-F238E27FC236}">
                <a16:creationId xmlns:a16="http://schemas.microsoft.com/office/drawing/2014/main" id="{EE248100-85CA-2A45-8D1D-2036332A53EE}"/>
              </a:ext>
            </a:extLst>
          </p:cNvPr>
          <p:cNvSpPr txBox="1"/>
          <p:nvPr/>
        </p:nvSpPr>
        <p:spPr>
          <a:xfrm>
            <a:off x="3750457" y="402078"/>
            <a:ext cx="4454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3. Ögats innersta lager: retina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FC0BBBB2-7B3F-AA4B-8B19-4513AB669BA9}"/>
              </a:ext>
            </a:extLst>
          </p:cNvPr>
          <p:cNvSpPr txBox="1"/>
          <p:nvPr/>
        </p:nvSpPr>
        <p:spPr>
          <a:xfrm>
            <a:off x="372710" y="3054957"/>
            <a:ext cx="1360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Stödjecell</a:t>
            </a:r>
          </a:p>
          <a:p>
            <a:r>
              <a:rPr lang="sv-SE" dirty="0">
                <a:latin typeface="Chalkboard SE" panose="03050602040202020205" pitchFamily="66" charset="77"/>
              </a:rPr>
              <a:t>(Müllerglia)</a:t>
            </a: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CD313847-02CC-0F4C-99BE-5A81EB2B0A05}"/>
              </a:ext>
            </a:extLst>
          </p:cNvPr>
          <p:cNvSpPr txBox="1"/>
          <p:nvPr/>
        </p:nvSpPr>
        <p:spPr>
          <a:xfrm>
            <a:off x="352624" y="3838486"/>
            <a:ext cx="1796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Bipolärt neuron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3D07F1A6-F25F-4B48-91F7-0597B82CD937}"/>
              </a:ext>
            </a:extLst>
          </p:cNvPr>
          <p:cNvSpPr txBox="1"/>
          <p:nvPr/>
        </p:nvSpPr>
        <p:spPr>
          <a:xfrm>
            <a:off x="1694492" y="5805067"/>
            <a:ext cx="798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stavar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CA811CB2-F97A-1F44-8D10-146B50B97868}"/>
              </a:ext>
            </a:extLst>
          </p:cNvPr>
          <p:cNvSpPr txBox="1"/>
          <p:nvPr/>
        </p:nvSpPr>
        <p:spPr>
          <a:xfrm>
            <a:off x="1658867" y="5625535"/>
            <a:ext cx="860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tappar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4BF9CE42-1D07-CF46-B6AD-51EECB10976E}"/>
              </a:ext>
            </a:extLst>
          </p:cNvPr>
          <p:cNvSpPr txBox="1"/>
          <p:nvPr/>
        </p:nvSpPr>
        <p:spPr>
          <a:xfrm>
            <a:off x="0" y="5685790"/>
            <a:ext cx="175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Fotoreceptorer: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59AEFCAD-5A5E-3147-8FC4-309FFC332218}"/>
              </a:ext>
            </a:extLst>
          </p:cNvPr>
          <p:cNvSpPr txBox="1"/>
          <p:nvPr/>
        </p:nvSpPr>
        <p:spPr>
          <a:xfrm>
            <a:off x="678112" y="2304961"/>
            <a:ext cx="1496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ganglieceller</a:t>
            </a:r>
          </a:p>
        </p:txBody>
      </p:sp>
      <p:grpSp>
        <p:nvGrpSpPr>
          <p:cNvPr id="30" name="Grupp 29">
            <a:extLst>
              <a:ext uri="{FF2B5EF4-FFF2-40B4-BE49-F238E27FC236}">
                <a16:creationId xmlns:a16="http://schemas.microsoft.com/office/drawing/2014/main" id="{81CCA3A0-C876-EA4C-82A2-F9E5630E2D0E}"/>
              </a:ext>
            </a:extLst>
          </p:cNvPr>
          <p:cNvGrpSpPr/>
          <p:nvPr/>
        </p:nvGrpSpPr>
        <p:grpSpPr>
          <a:xfrm>
            <a:off x="2851606" y="1498898"/>
            <a:ext cx="2715586" cy="5359102"/>
            <a:chOff x="8704832" y="1303765"/>
            <a:chExt cx="2715586" cy="5359102"/>
          </a:xfrm>
        </p:grpSpPr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F05727D4-A187-774E-8F8C-4C80578259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718" t="9791" r="59737" b="19376"/>
            <a:stretch/>
          </p:blipFill>
          <p:spPr>
            <a:xfrm>
              <a:off x="8704832" y="1496290"/>
              <a:ext cx="2715586" cy="5166577"/>
            </a:xfrm>
            <a:prstGeom prst="rect">
              <a:avLst/>
            </a:prstGeom>
          </p:spPr>
        </p:pic>
        <p:sp>
          <p:nvSpPr>
            <p:cNvPr id="36" name="Rektangel 35">
              <a:extLst>
                <a:ext uri="{FF2B5EF4-FFF2-40B4-BE49-F238E27FC236}">
                  <a16:creationId xmlns:a16="http://schemas.microsoft.com/office/drawing/2014/main" id="{93DF290A-A0E9-E240-B912-711F2257DA80}"/>
                </a:ext>
              </a:extLst>
            </p:cNvPr>
            <p:cNvSpPr/>
            <p:nvPr/>
          </p:nvSpPr>
          <p:spPr>
            <a:xfrm>
              <a:off x="9277127" y="1303765"/>
              <a:ext cx="698145" cy="465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8" name="textruta 37">
            <a:extLst>
              <a:ext uri="{FF2B5EF4-FFF2-40B4-BE49-F238E27FC236}">
                <a16:creationId xmlns:a16="http://schemas.microsoft.com/office/drawing/2014/main" id="{8A974227-70C8-D34E-8EE2-4ED0DEAB4194}"/>
              </a:ext>
            </a:extLst>
          </p:cNvPr>
          <p:cNvSpPr txBox="1"/>
          <p:nvPr/>
        </p:nvSpPr>
        <p:spPr>
          <a:xfrm>
            <a:off x="1716319" y="6180746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RPE</a:t>
            </a:r>
          </a:p>
        </p:txBody>
      </p:sp>
      <p:cxnSp>
        <p:nvCxnSpPr>
          <p:cNvPr id="41" name="Rak 40">
            <a:extLst>
              <a:ext uri="{FF2B5EF4-FFF2-40B4-BE49-F238E27FC236}">
                <a16:creationId xmlns:a16="http://schemas.microsoft.com/office/drawing/2014/main" id="{8354CDBF-D437-8949-9B10-EFF6B33BDCC7}"/>
              </a:ext>
            </a:extLst>
          </p:cNvPr>
          <p:cNvCxnSpPr>
            <a:cxnSpLocks/>
          </p:cNvCxnSpPr>
          <p:nvPr/>
        </p:nvCxnSpPr>
        <p:spPr>
          <a:xfrm>
            <a:off x="2216486" y="6365412"/>
            <a:ext cx="6351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Rak 42">
            <a:extLst>
              <a:ext uri="{FF2B5EF4-FFF2-40B4-BE49-F238E27FC236}">
                <a16:creationId xmlns:a16="http://schemas.microsoft.com/office/drawing/2014/main" id="{CBF1CD33-0E68-8344-9BA4-9F413D2678EE}"/>
              </a:ext>
            </a:extLst>
          </p:cNvPr>
          <p:cNvCxnSpPr>
            <a:cxnSpLocks/>
          </p:cNvCxnSpPr>
          <p:nvPr/>
        </p:nvCxnSpPr>
        <p:spPr>
          <a:xfrm>
            <a:off x="1619161" y="3403159"/>
            <a:ext cx="1427209" cy="1846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Rak 43">
            <a:extLst>
              <a:ext uri="{FF2B5EF4-FFF2-40B4-BE49-F238E27FC236}">
                <a16:creationId xmlns:a16="http://schemas.microsoft.com/office/drawing/2014/main" id="{D037BFE1-1791-5545-82C9-18A34D7BF301}"/>
              </a:ext>
            </a:extLst>
          </p:cNvPr>
          <p:cNvCxnSpPr>
            <a:cxnSpLocks/>
          </p:cNvCxnSpPr>
          <p:nvPr/>
        </p:nvCxnSpPr>
        <p:spPr>
          <a:xfrm>
            <a:off x="2224675" y="4061403"/>
            <a:ext cx="145989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Rak 44">
            <a:extLst>
              <a:ext uri="{FF2B5EF4-FFF2-40B4-BE49-F238E27FC236}">
                <a16:creationId xmlns:a16="http://schemas.microsoft.com/office/drawing/2014/main" id="{7FAD4740-6CF5-174F-BDC2-FF42B1B9491C}"/>
              </a:ext>
            </a:extLst>
          </p:cNvPr>
          <p:cNvCxnSpPr>
            <a:cxnSpLocks/>
          </p:cNvCxnSpPr>
          <p:nvPr/>
        </p:nvCxnSpPr>
        <p:spPr>
          <a:xfrm>
            <a:off x="2534046" y="5822866"/>
            <a:ext cx="8207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Rak 45">
            <a:extLst>
              <a:ext uri="{FF2B5EF4-FFF2-40B4-BE49-F238E27FC236}">
                <a16:creationId xmlns:a16="http://schemas.microsoft.com/office/drawing/2014/main" id="{3C6A4AFB-D1F8-9B49-9EF5-4C3A98D98560}"/>
              </a:ext>
            </a:extLst>
          </p:cNvPr>
          <p:cNvCxnSpPr>
            <a:cxnSpLocks/>
          </p:cNvCxnSpPr>
          <p:nvPr/>
        </p:nvCxnSpPr>
        <p:spPr>
          <a:xfrm>
            <a:off x="2519424" y="6008349"/>
            <a:ext cx="114446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Rak 46">
            <a:extLst>
              <a:ext uri="{FF2B5EF4-FFF2-40B4-BE49-F238E27FC236}">
                <a16:creationId xmlns:a16="http://schemas.microsoft.com/office/drawing/2014/main" id="{00313B1A-EA4E-EA4A-819C-7319990A6C69}"/>
              </a:ext>
            </a:extLst>
          </p:cNvPr>
          <p:cNvCxnSpPr>
            <a:cxnSpLocks/>
          </p:cNvCxnSpPr>
          <p:nvPr/>
        </p:nvCxnSpPr>
        <p:spPr>
          <a:xfrm flipV="1">
            <a:off x="2304942" y="2497272"/>
            <a:ext cx="1358947" cy="129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Rak pil 47">
            <a:extLst>
              <a:ext uri="{FF2B5EF4-FFF2-40B4-BE49-F238E27FC236}">
                <a16:creationId xmlns:a16="http://schemas.microsoft.com/office/drawing/2014/main" id="{8DEAAFE6-02A1-4145-8E6E-F9E1E2DF5598}"/>
              </a:ext>
            </a:extLst>
          </p:cNvPr>
          <p:cNvCxnSpPr>
            <a:cxnSpLocks/>
          </p:cNvCxnSpPr>
          <p:nvPr/>
        </p:nvCxnSpPr>
        <p:spPr>
          <a:xfrm flipH="1">
            <a:off x="2327948" y="1968844"/>
            <a:ext cx="878687" cy="53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textruta 48">
            <a:extLst>
              <a:ext uri="{FF2B5EF4-FFF2-40B4-BE49-F238E27FC236}">
                <a16:creationId xmlns:a16="http://schemas.microsoft.com/office/drawing/2014/main" id="{D3179CCB-0181-0144-A8D5-121DC65C6889}"/>
              </a:ext>
            </a:extLst>
          </p:cNvPr>
          <p:cNvSpPr txBox="1"/>
          <p:nvPr/>
        </p:nvSpPr>
        <p:spPr>
          <a:xfrm>
            <a:off x="2498465" y="1627546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CNS</a:t>
            </a:r>
          </a:p>
        </p:txBody>
      </p:sp>
      <p:sp>
        <p:nvSpPr>
          <p:cNvPr id="50" name="textruta 49">
            <a:extLst>
              <a:ext uri="{FF2B5EF4-FFF2-40B4-BE49-F238E27FC236}">
                <a16:creationId xmlns:a16="http://schemas.microsoft.com/office/drawing/2014/main" id="{AF0AA40E-C430-F541-80C7-579F9FA72EDD}"/>
              </a:ext>
            </a:extLst>
          </p:cNvPr>
          <p:cNvSpPr txBox="1"/>
          <p:nvPr/>
        </p:nvSpPr>
        <p:spPr>
          <a:xfrm>
            <a:off x="5538527" y="6148028"/>
            <a:ext cx="13984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1: RPE</a:t>
            </a: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F9D13815-8D62-C54A-992C-49C02E74173D}"/>
              </a:ext>
            </a:extLst>
          </p:cNvPr>
          <p:cNvSpPr txBox="1"/>
          <p:nvPr/>
        </p:nvSpPr>
        <p:spPr>
          <a:xfrm>
            <a:off x="5538527" y="5812063"/>
            <a:ext cx="4749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2: stavar och tappars ljuskänsliga segment</a:t>
            </a:r>
          </a:p>
        </p:txBody>
      </p:sp>
      <p:sp>
        <p:nvSpPr>
          <p:cNvPr id="55" name="textruta 54">
            <a:extLst>
              <a:ext uri="{FF2B5EF4-FFF2-40B4-BE49-F238E27FC236}">
                <a16:creationId xmlns:a16="http://schemas.microsoft.com/office/drawing/2014/main" id="{72C6C7E8-C233-8347-8BAD-FF2B03363801}"/>
              </a:ext>
            </a:extLst>
          </p:cNvPr>
          <p:cNvSpPr txBox="1"/>
          <p:nvPr/>
        </p:nvSpPr>
        <p:spPr>
          <a:xfrm>
            <a:off x="5538527" y="5166042"/>
            <a:ext cx="5497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4: yttre </a:t>
            </a:r>
            <a:r>
              <a:rPr lang="sv-SE" sz="1600" dirty="0" err="1">
                <a:latin typeface="Chalkboard SE" panose="03050602040202020205" pitchFamily="66" charset="77"/>
              </a:rPr>
              <a:t>kärnlagret</a:t>
            </a:r>
            <a:r>
              <a:rPr lang="sv-SE" sz="1600" dirty="0">
                <a:latin typeface="Chalkboard SE" panose="03050602040202020205" pitchFamily="66" charset="77"/>
              </a:rPr>
              <a:t> (stavar och tappars cellkärnor)</a:t>
            </a:r>
          </a:p>
        </p:txBody>
      </p:sp>
      <p:sp>
        <p:nvSpPr>
          <p:cNvPr id="56" name="textruta 55">
            <a:extLst>
              <a:ext uri="{FF2B5EF4-FFF2-40B4-BE49-F238E27FC236}">
                <a16:creationId xmlns:a16="http://schemas.microsoft.com/office/drawing/2014/main" id="{45CEFF13-B8DE-6944-B0F3-11524C04407D}"/>
              </a:ext>
            </a:extLst>
          </p:cNvPr>
          <p:cNvSpPr txBox="1"/>
          <p:nvPr/>
        </p:nvSpPr>
        <p:spPr>
          <a:xfrm>
            <a:off x="5538527" y="4660800"/>
            <a:ext cx="5780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5: yttre </a:t>
            </a:r>
            <a:r>
              <a:rPr lang="sv-SE" sz="1600" dirty="0" err="1">
                <a:latin typeface="Chalkboard SE" panose="03050602040202020205" pitchFamily="66" charset="77"/>
              </a:rPr>
              <a:t>plexiforma</a:t>
            </a:r>
            <a:r>
              <a:rPr lang="sv-SE" sz="1600" dirty="0">
                <a:latin typeface="Chalkboard SE" panose="03050602040202020205" pitchFamily="66" charset="77"/>
              </a:rPr>
              <a:t> skiktet (tappars/stavars synapser)</a:t>
            </a:r>
          </a:p>
        </p:txBody>
      </p:sp>
      <p:sp>
        <p:nvSpPr>
          <p:cNvPr id="57" name="textruta 56">
            <a:extLst>
              <a:ext uri="{FF2B5EF4-FFF2-40B4-BE49-F238E27FC236}">
                <a16:creationId xmlns:a16="http://schemas.microsoft.com/office/drawing/2014/main" id="{F42DA61C-8095-9046-877E-94B83FAFBD13}"/>
              </a:ext>
            </a:extLst>
          </p:cNvPr>
          <p:cNvSpPr txBox="1"/>
          <p:nvPr/>
        </p:nvSpPr>
        <p:spPr>
          <a:xfrm>
            <a:off x="5538527" y="5556879"/>
            <a:ext cx="600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3: </a:t>
            </a:r>
            <a:r>
              <a:rPr lang="sv-SE" sz="1600" dirty="0" err="1">
                <a:latin typeface="Chalkboard SE" panose="03050602040202020205" pitchFamily="66" charset="77"/>
              </a:rPr>
              <a:t>membrana</a:t>
            </a:r>
            <a:r>
              <a:rPr lang="sv-SE" sz="1600" dirty="0">
                <a:latin typeface="Chalkboard SE" panose="03050602040202020205" pitchFamily="66" charset="77"/>
              </a:rPr>
              <a:t> </a:t>
            </a:r>
            <a:r>
              <a:rPr lang="sv-SE" sz="1600" dirty="0" err="1">
                <a:latin typeface="Chalkboard SE" panose="03050602040202020205" pitchFamily="66" charset="77"/>
              </a:rPr>
              <a:t>limitans</a:t>
            </a:r>
            <a:r>
              <a:rPr lang="sv-SE" sz="1600" dirty="0">
                <a:latin typeface="Chalkboard SE" panose="03050602040202020205" pitchFamily="66" charset="77"/>
              </a:rPr>
              <a:t> externa (stödjecellens apikala yta)</a:t>
            </a:r>
          </a:p>
        </p:txBody>
      </p:sp>
      <p:sp>
        <p:nvSpPr>
          <p:cNvPr id="59" name="textruta 58">
            <a:extLst>
              <a:ext uri="{FF2B5EF4-FFF2-40B4-BE49-F238E27FC236}">
                <a16:creationId xmlns:a16="http://schemas.microsoft.com/office/drawing/2014/main" id="{A803C254-20FA-E642-95B2-F8EB469F043F}"/>
              </a:ext>
            </a:extLst>
          </p:cNvPr>
          <p:cNvSpPr txBox="1"/>
          <p:nvPr/>
        </p:nvSpPr>
        <p:spPr>
          <a:xfrm>
            <a:off x="5538527" y="3853875"/>
            <a:ext cx="6435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6: inre </a:t>
            </a:r>
            <a:r>
              <a:rPr lang="sv-SE" sz="1600" dirty="0" err="1">
                <a:latin typeface="Chalkboard SE" panose="03050602040202020205" pitchFamily="66" charset="77"/>
              </a:rPr>
              <a:t>kärnlager</a:t>
            </a:r>
            <a:r>
              <a:rPr lang="sv-SE" sz="1600" dirty="0">
                <a:latin typeface="Chalkboard SE" panose="03050602040202020205" pitchFamily="66" charset="77"/>
              </a:rPr>
              <a:t> (bipolära neurons och stödjecellens kärnor)</a:t>
            </a:r>
          </a:p>
        </p:txBody>
      </p:sp>
      <p:sp>
        <p:nvSpPr>
          <p:cNvPr id="60" name="textruta 59">
            <a:extLst>
              <a:ext uri="{FF2B5EF4-FFF2-40B4-BE49-F238E27FC236}">
                <a16:creationId xmlns:a16="http://schemas.microsoft.com/office/drawing/2014/main" id="{99E67769-889E-DE4E-BD57-FA3EF1F03892}"/>
              </a:ext>
            </a:extLst>
          </p:cNvPr>
          <p:cNvSpPr txBox="1"/>
          <p:nvPr/>
        </p:nvSpPr>
        <p:spPr>
          <a:xfrm>
            <a:off x="5538527" y="2978884"/>
            <a:ext cx="5990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7: inre </a:t>
            </a:r>
            <a:r>
              <a:rPr lang="sv-SE" sz="1600" dirty="0" err="1">
                <a:latin typeface="Chalkboard SE" panose="03050602040202020205" pitchFamily="66" charset="77"/>
              </a:rPr>
              <a:t>plexiforma</a:t>
            </a:r>
            <a:r>
              <a:rPr lang="sv-SE" sz="1600" dirty="0">
                <a:latin typeface="Chalkboard SE" panose="03050602040202020205" pitchFamily="66" charset="77"/>
              </a:rPr>
              <a:t> skiktet (synaps bipolära/ganglieceller)</a:t>
            </a:r>
          </a:p>
        </p:txBody>
      </p:sp>
      <p:sp>
        <p:nvSpPr>
          <p:cNvPr id="62" name="textruta 61">
            <a:extLst>
              <a:ext uri="{FF2B5EF4-FFF2-40B4-BE49-F238E27FC236}">
                <a16:creationId xmlns:a16="http://schemas.microsoft.com/office/drawing/2014/main" id="{18F2010A-8EC1-9B4C-A519-297BBB642BEE}"/>
              </a:ext>
            </a:extLst>
          </p:cNvPr>
          <p:cNvSpPr txBox="1"/>
          <p:nvPr/>
        </p:nvSpPr>
        <p:spPr>
          <a:xfrm>
            <a:off x="5538527" y="2447687"/>
            <a:ext cx="51049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8: gangliecellslagret (gangliecellers cellkärnor)</a:t>
            </a:r>
          </a:p>
        </p:txBody>
      </p:sp>
      <p:sp>
        <p:nvSpPr>
          <p:cNvPr id="64" name="textruta 63">
            <a:extLst>
              <a:ext uri="{FF2B5EF4-FFF2-40B4-BE49-F238E27FC236}">
                <a16:creationId xmlns:a16="http://schemas.microsoft.com/office/drawing/2014/main" id="{FE8773A6-1BD6-7C48-900E-7BD53180122C}"/>
              </a:ext>
            </a:extLst>
          </p:cNvPr>
          <p:cNvSpPr txBox="1"/>
          <p:nvPr/>
        </p:nvSpPr>
        <p:spPr>
          <a:xfrm>
            <a:off x="5538527" y="1960725"/>
            <a:ext cx="44161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9: nervfiberlagret (gangliecellers </a:t>
            </a:r>
            <a:r>
              <a:rPr lang="sv-SE" sz="1600" dirty="0" err="1">
                <a:latin typeface="Chalkboard SE" panose="03050602040202020205" pitchFamily="66" charset="77"/>
              </a:rPr>
              <a:t>axon</a:t>
            </a:r>
            <a:r>
              <a:rPr lang="sv-SE" sz="1600" dirty="0">
                <a:latin typeface="Chalkboard SE" panose="03050602040202020205" pitchFamily="66" charset="77"/>
              </a:rPr>
              <a:t>)</a:t>
            </a:r>
          </a:p>
        </p:txBody>
      </p:sp>
      <p:sp>
        <p:nvSpPr>
          <p:cNvPr id="65" name="textruta 64">
            <a:extLst>
              <a:ext uri="{FF2B5EF4-FFF2-40B4-BE49-F238E27FC236}">
                <a16:creationId xmlns:a16="http://schemas.microsoft.com/office/drawing/2014/main" id="{B89E479B-529E-8B4D-AAE2-73EE0BA681F1}"/>
              </a:ext>
            </a:extLst>
          </p:cNvPr>
          <p:cNvSpPr txBox="1"/>
          <p:nvPr/>
        </p:nvSpPr>
        <p:spPr>
          <a:xfrm>
            <a:off x="5538527" y="1689887"/>
            <a:ext cx="63313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Chalkboard SE" panose="03050602040202020205" pitchFamily="66" charset="77"/>
              </a:rPr>
              <a:t>Lager 10: </a:t>
            </a:r>
            <a:r>
              <a:rPr lang="sv-SE" sz="1600" dirty="0" err="1">
                <a:latin typeface="Chalkboard SE" panose="03050602040202020205" pitchFamily="66" charset="77"/>
              </a:rPr>
              <a:t>membrana</a:t>
            </a:r>
            <a:r>
              <a:rPr lang="sv-SE" sz="1600" dirty="0">
                <a:latin typeface="Chalkboard SE" panose="03050602040202020205" pitchFamily="66" charset="77"/>
              </a:rPr>
              <a:t> </a:t>
            </a:r>
            <a:r>
              <a:rPr lang="sv-SE" sz="1600" dirty="0" err="1">
                <a:latin typeface="Chalkboard SE" panose="03050602040202020205" pitchFamily="66" charset="77"/>
              </a:rPr>
              <a:t>limitans</a:t>
            </a:r>
            <a:r>
              <a:rPr lang="sv-SE" sz="1600" dirty="0">
                <a:latin typeface="Chalkboard SE" panose="03050602040202020205" pitchFamily="66" charset="77"/>
              </a:rPr>
              <a:t> interna (stödjecellers basalmembran)</a:t>
            </a:r>
          </a:p>
        </p:txBody>
      </p:sp>
      <p:grpSp>
        <p:nvGrpSpPr>
          <p:cNvPr id="13" name="Grupp 12">
            <a:extLst>
              <a:ext uri="{FF2B5EF4-FFF2-40B4-BE49-F238E27FC236}">
                <a16:creationId xmlns:a16="http://schemas.microsoft.com/office/drawing/2014/main" id="{15266E6D-1071-5F48-9F6D-B2AA43C78986}"/>
              </a:ext>
            </a:extLst>
          </p:cNvPr>
          <p:cNvGrpSpPr/>
          <p:nvPr/>
        </p:nvGrpSpPr>
        <p:grpSpPr>
          <a:xfrm>
            <a:off x="3620210" y="1218221"/>
            <a:ext cx="989367" cy="506376"/>
            <a:chOff x="3620210" y="1105487"/>
            <a:chExt cx="989367" cy="506376"/>
          </a:xfrm>
        </p:grpSpPr>
        <p:sp>
          <p:nvSpPr>
            <p:cNvPr id="10" name="Ned 9">
              <a:extLst>
                <a:ext uri="{FF2B5EF4-FFF2-40B4-BE49-F238E27FC236}">
                  <a16:creationId xmlns:a16="http://schemas.microsoft.com/office/drawing/2014/main" id="{E1F38B67-D97E-FB4B-820F-6E75576427E7}"/>
                </a:ext>
              </a:extLst>
            </p:cNvPr>
            <p:cNvSpPr/>
            <p:nvPr/>
          </p:nvSpPr>
          <p:spPr>
            <a:xfrm>
              <a:off x="3620210" y="1161764"/>
              <a:ext cx="989367" cy="450099"/>
            </a:xfrm>
            <a:prstGeom prst="downArrow">
              <a:avLst>
                <a:gd name="adj1" fmla="val 70257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A355430C-3CD7-2046-8C81-6B9D73E0EE35}"/>
                </a:ext>
              </a:extLst>
            </p:cNvPr>
            <p:cNvSpPr txBox="1"/>
            <p:nvPr/>
          </p:nvSpPr>
          <p:spPr>
            <a:xfrm>
              <a:off x="3870214" y="1105487"/>
              <a:ext cx="503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/>
                <a:t>ljus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045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DECF812-5980-3C44-80B9-015CAAB52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855" y="400050"/>
            <a:ext cx="5803900" cy="6057900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F2A09BCF-C289-D347-8E33-90391ECE65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02"/>
          <a:stretch/>
        </p:blipFill>
        <p:spPr>
          <a:xfrm rot="5155432">
            <a:off x="756309" y="2807823"/>
            <a:ext cx="2843667" cy="276586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CEBF5E3-CA13-AE46-917E-C38CED1CC689}"/>
              </a:ext>
            </a:extLst>
          </p:cNvPr>
          <p:cNvSpPr/>
          <p:nvPr/>
        </p:nvSpPr>
        <p:spPr>
          <a:xfrm rot="20705754">
            <a:off x="2379945" y="5198298"/>
            <a:ext cx="475989" cy="2505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Höger hakparentes 6">
            <a:extLst>
              <a:ext uri="{FF2B5EF4-FFF2-40B4-BE49-F238E27FC236}">
                <a16:creationId xmlns:a16="http://schemas.microsoft.com/office/drawing/2014/main" id="{12A52F9F-295D-A948-A223-77F2B68F1EE6}"/>
              </a:ext>
            </a:extLst>
          </p:cNvPr>
          <p:cNvSpPr/>
          <p:nvPr/>
        </p:nvSpPr>
        <p:spPr>
          <a:xfrm>
            <a:off x="10838348" y="1271306"/>
            <a:ext cx="71822" cy="1897780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187203C-4596-CD4C-85F2-CE4BEA208791}"/>
              </a:ext>
            </a:extLst>
          </p:cNvPr>
          <p:cNvSpPr txBox="1"/>
          <p:nvPr/>
        </p:nvSpPr>
        <p:spPr>
          <a:xfrm>
            <a:off x="10976687" y="1954060"/>
            <a:ext cx="738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retina</a:t>
            </a:r>
          </a:p>
        </p:txBody>
      </p:sp>
      <p:sp>
        <p:nvSpPr>
          <p:cNvPr id="10" name="Höger hakparentes 9">
            <a:extLst>
              <a:ext uri="{FF2B5EF4-FFF2-40B4-BE49-F238E27FC236}">
                <a16:creationId xmlns:a16="http://schemas.microsoft.com/office/drawing/2014/main" id="{9CD7301B-7DED-EA49-A73E-84924EAD6DD0}"/>
              </a:ext>
            </a:extLst>
          </p:cNvPr>
          <p:cNvSpPr/>
          <p:nvPr/>
        </p:nvSpPr>
        <p:spPr>
          <a:xfrm>
            <a:off x="10838348" y="3288544"/>
            <a:ext cx="71822" cy="899686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72533EA-91C1-AE4F-827D-AD11AB61B1CF}"/>
              </a:ext>
            </a:extLst>
          </p:cNvPr>
          <p:cNvSpPr txBox="1"/>
          <p:nvPr/>
        </p:nvSpPr>
        <p:spPr>
          <a:xfrm>
            <a:off x="10910170" y="3429000"/>
            <a:ext cx="11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choroidea</a:t>
            </a:r>
            <a:endParaRPr lang="sv-SE" dirty="0"/>
          </a:p>
        </p:txBody>
      </p:sp>
      <p:sp>
        <p:nvSpPr>
          <p:cNvPr id="12" name="Höger hakparentes 11">
            <a:extLst>
              <a:ext uri="{FF2B5EF4-FFF2-40B4-BE49-F238E27FC236}">
                <a16:creationId xmlns:a16="http://schemas.microsoft.com/office/drawing/2014/main" id="{7D3A3595-365A-A749-AF07-7020250A416D}"/>
              </a:ext>
            </a:extLst>
          </p:cNvPr>
          <p:cNvSpPr/>
          <p:nvPr/>
        </p:nvSpPr>
        <p:spPr>
          <a:xfrm>
            <a:off x="10838348" y="4328686"/>
            <a:ext cx="71822" cy="1157714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882330E6-BF8F-EE46-A8C0-FE36A188F35B}"/>
              </a:ext>
            </a:extLst>
          </p:cNvPr>
          <p:cNvSpPr txBox="1"/>
          <p:nvPr/>
        </p:nvSpPr>
        <p:spPr>
          <a:xfrm>
            <a:off x="11113920" y="4719274"/>
            <a:ext cx="726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sclera</a:t>
            </a:r>
            <a:endParaRPr lang="sv-SE" dirty="0"/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74267790-E2C1-6E42-8558-4358FC7DBB05}"/>
              </a:ext>
            </a:extLst>
          </p:cNvPr>
          <p:cNvSpPr txBox="1"/>
          <p:nvPr/>
        </p:nvSpPr>
        <p:spPr>
          <a:xfrm>
            <a:off x="1123254" y="550541"/>
            <a:ext cx="21727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>
                <a:latin typeface="Chalkboard SE" panose="03050602040202020205" pitchFamily="66" charset="77"/>
              </a:rPr>
              <a:t>Alla tre lagren: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b="1" dirty="0">
                <a:latin typeface="Chalkboard SE" panose="03050602040202020205" pitchFamily="66" charset="77"/>
              </a:rPr>
              <a:t>Retina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b="1" dirty="0" err="1">
                <a:latin typeface="Chalkboard SE" panose="03050602040202020205" pitchFamily="66" charset="77"/>
              </a:rPr>
              <a:t>Choroidea</a:t>
            </a:r>
            <a:endParaRPr lang="sv-SE" sz="2000" b="1" dirty="0">
              <a:latin typeface="Chalkboard SE" panose="03050602040202020205" pitchFamily="66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b="1" dirty="0" err="1">
                <a:latin typeface="Chalkboard SE" panose="03050602040202020205" pitchFamily="66" charset="77"/>
              </a:rPr>
              <a:t>sclera</a:t>
            </a:r>
            <a:endParaRPr lang="sv-SE" sz="2000" b="1" dirty="0">
              <a:latin typeface="Chalkboard SE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68182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8A81B0FF-59D4-8544-A856-C2E23A9A6E2D}"/>
              </a:ext>
            </a:extLst>
          </p:cNvPr>
          <p:cNvSpPr txBox="1"/>
          <p:nvPr/>
        </p:nvSpPr>
        <p:spPr>
          <a:xfrm>
            <a:off x="4605771" y="373260"/>
            <a:ext cx="5340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4. Linsen och glaskroppen</a:t>
            </a:r>
          </a:p>
        </p:txBody>
      </p:sp>
      <p:sp>
        <p:nvSpPr>
          <p:cNvPr id="1400" name="textruta 1399">
            <a:extLst>
              <a:ext uri="{FF2B5EF4-FFF2-40B4-BE49-F238E27FC236}">
                <a16:creationId xmlns:a16="http://schemas.microsoft.com/office/drawing/2014/main" id="{7D882EC6-B46F-0348-8FAC-8CF4C67BE3D4}"/>
              </a:ext>
            </a:extLst>
          </p:cNvPr>
          <p:cNvSpPr txBox="1"/>
          <p:nvPr/>
        </p:nvSpPr>
        <p:spPr>
          <a:xfrm>
            <a:off x="4657725" y="1575554"/>
            <a:ext cx="42543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En bikonvex och transparant struktur: </a:t>
            </a: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Inga kärl</a:t>
            </a: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Inga nerver</a:t>
            </a: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Nästan inget bindväv</a:t>
            </a:r>
          </a:p>
        </p:txBody>
      </p:sp>
      <p:pic>
        <p:nvPicPr>
          <p:cNvPr id="1401" name="Bildobjekt 1400">
            <a:extLst>
              <a:ext uri="{FF2B5EF4-FFF2-40B4-BE49-F238E27FC236}">
                <a16:creationId xmlns:a16="http://schemas.microsoft.com/office/drawing/2014/main" id="{F35E1AD0-F3C6-6D47-AE2E-16702DE5BB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516" t="25079" r="61048" b="28720"/>
          <a:stretch/>
        </p:blipFill>
        <p:spPr>
          <a:xfrm>
            <a:off x="224220" y="189487"/>
            <a:ext cx="2324099" cy="3714751"/>
          </a:xfrm>
          <a:prstGeom prst="rect">
            <a:avLst/>
          </a:prstGeom>
        </p:spPr>
      </p:pic>
      <p:sp>
        <p:nvSpPr>
          <p:cNvPr id="1404" name="textruta 1403">
            <a:extLst>
              <a:ext uri="{FF2B5EF4-FFF2-40B4-BE49-F238E27FC236}">
                <a16:creationId xmlns:a16="http://schemas.microsoft.com/office/drawing/2014/main" id="{27517410-188A-2641-BC01-DED12465BE78}"/>
              </a:ext>
            </a:extLst>
          </p:cNvPr>
          <p:cNvSpPr txBox="1"/>
          <p:nvPr/>
        </p:nvSpPr>
        <p:spPr>
          <a:xfrm>
            <a:off x="4657725" y="2914651"/>
            <a:ext cx="2372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Linsens uppbyggnad: </a:t>
            </a:r>
          </a:p>
        </p:txBody>
      </p:sp>
      <p:sp>
        <p:nvSpPr>
          <p:cNvPr id="1405" name="textruta 1404">
            <a:extLst>
              <a:ext uri="{FF2B5EF4-FFF2-40B4-BE49-F238E27FC236}">
                <a16:creationId xmlns:a16="http://schemas.microsoft.com/office/drawing/2014/main" id="{83BEF8C0-50C4-4B4E-8F5D-95672B1FB6AD}"/>
              </a:ext>
            </a:extLst>
          </p:cNvPr>
          <p:cNvSpPr txBox="1"/>
          <p:nvPr/>
        </p:nvSpPr>
        <p:spPr>
          <a:xfrm>
            <a:off x="4657725" y="3429000"/>
            <a:ext cx="503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Omsluten av en linskapsel = tjock basal </a:t>
            </a:r>
            <a:r>
              <a:rPr lang="sv-SE" dirty="0" err="1">
                <a:latin typeface="Chalkboard SE" panose="03050602040202020205" pitchFamily="66" charset="77"/>
              </a:rPr>
              <a:t>lamina</a:t>
            </a:r>
            <a:endParaRPr lang="sv-SE" dirty="0">
              <a:latin typeface="Chalkboard SE" panose="03050602040202020205" pitchFamily="66" charset="77"/>
            </a:endParaRPr>
          </a:p>
        </p:txBody>
      </p:sp>
      <p:sp>
        <p:nvSpPr>
          <p:cNvPr id="1406" name="textruta 1405">
            <a:extLst>
              <a:ext uri="{FF2B5EF4-FFF2-40B4-BE49-F238E27FC236}">
                <a16:creationId xmlns:a16="http://schemas.microsoft.com/office/drawing/2014/main" id="{A4F2E696-18CA-F44A-9327-286A13DF92F7}"/>
              </a:ext>
            </a:extLst>
          </p:cNvPr>
          <p:cNvSpPr txBox="1"/>
          <p:nvPr/>
        </p:nvSpPr>
        <p:spPr>
          <a:xfrm>
            <a:off x="4657725" y="3904238"/>
            <a:ext cx="6382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Under (innanför) basal </a:t>
            </a:r>
            <a:r>
              <a:rPr lang="sv-SE" dirty="0" err="1">
                <a:latin typeface="Chalkboard SE" panose="03050602040202020205" pitchFamily="66" charset="77"/>
              </a:rPr>
              <a:t>lamina</a:t>
            </a:r>
            <a:r>
              <a:rPr lang="sv-SE" dirty="0">
                <a:latin typeface="Chalkboard SE" panose="03050602040202020205" pitchFamily="66" charset="77"/>
              </a:rPr>
              <a:t> finns ett lager kubiskt epitel</a:t>
            </a:r>
          </a:p>
          <a:p>
            <a:r>
              <a:rPr lang="sv-SE" dirty="0">
                <a:latin typeface="Chalkboard SE" panose="03050602040202020205" pitchFamily="66" charset="77"/>
              </a:rPr>
              <a:t>OBS: endast på framsidan (</a:t>
            </a:r>
            <a:r>
              <a:rPr lang="sv-SE" dirty="0" err="1">
                <a:latin typeface="Chalkboard SE" panose="03050602040202020205" pitchFamily="66" charset="77"/>
              </a:rPr>
              <a:t>anteriort</a:t>
            </a:r>
            <a:r>
              <a:rPr lang="sv-SE" dirty="0">
                <a:latin typeface="Chalkboard SE" panose="03050602040202020205" pitchFamily="66" charset="77"/>
              </a:rPr>
              <a:t>)</a:t>
            </a:r>
          </a:p>
        </p:txBody>
      </p:sp>
      <p:sp>
        <p:nvSpPr>
          <p:cNvPr id="1407" name="textruta 1406">
            <a:extLst>
              <a:ext uri="{FF2B5EF4-FFF2-40B4-BE49-F238E27FC236}">
                <a16:creationId xmlns:a16="http://schemas.microsoft.com/office/drawing/2014/main" id="{65C9AD38-8AB3-AE46-BFEF-D2B6BBBA71BF}"/>
              </a:ext>
            </a:extLst>
          </p:cNvPr>
          <p:cNvSpPr txBox="1"/>
          <p:nvPr/>
        </p:nvSpPr>
        <p:spPr>
          <a:xfrm>
            <a:off x="4657725" y="4720322"/>
            <a:ext cx="643657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Fylld med epitelceller som differentierat till linsfiberceller: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långa och platta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Tappar sin kärna och organeller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Fylls med proteinet Crystallin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Bildar lager med linsfibrer, som en ”lök”</a:t>
            </a:r>
          </a:p>
        </p:txBody>
      </p:sp>
      <p:cxnSp>
        <p:nvCxnSpPr>
          <p:cNvPr id="14" name="Rak pil 13">
            <a:extLst>
              <a:ext uri="{FF2B5EF4-FFF2-40B4-BE49-F238E27FC236}">
                <a16:creationId xmlns:a16="http://schemas.microsoft.com/office/drawing/2014/main" id="{2EB07D6B-B57A-854B-867B-236BC308DD86}"/>
              </a:ext>
            </a:extLst>
          </p:cNvPr>
          <p:cNvCxnSpPr>
            <a:cxnSpLocks/>
          </p:cNvCxnSpPr>
          <p:nvPr/>
        </p:nvCxnSpPr>
        <p:spPr>
          <a:xfrm flipV="1">
            <a:off x="762079" y="2389763"/>
            <a:ext cx="1186355" cy="7770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ruta 14">
            <a:extLst>
              <a:ext uri="{FF2B5EF4-FFF2-40B4-BE49-F238E27FC236}">
                <a16:creationId xmlns:a16="http://schemas.microsoft.com/office/drawing/2014/main" id="{09AB6B63-8337-414C-9525-9499C6CA08FA}"/>
              </a:ext>
            </a:extLst>
          </p:cNvPr>
          <p:cNvSpPr txBox="1"/>
          <p:nvPr/>
        </p:nvSpPr>
        <p:spPr>
          <a:xfrm>
            <a:off x="215134" y="3020892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Lins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92675F7-CD63-D04E-8429-3F5CFF0EB798}"/>
              </a:ext>
            </a:extLst>
          </p:cNvPr>
          <p:cNvSpPr txBox="1"/>
          <p:nvPr/>
        </p:nvSpPr>
        <p:spPr>
          <a:xfrm>
            <a:off x="4657725" y="1206222"/>
            <a:ext cx="115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latin typeface="Chalkboard SE" panose="03050602040202020205" pitchFamily="66" charset="77"/>
              </a:rPr>
              <a:t>a) Linsen</a:t>
            </a:r>
          </a:p>
        </p:txBody>
      </p:sp>
      <p:pic>
        <p:nvPicPr>
          <p:cNvPr id="7" name="Ljud 6">
            <a:hlinkClick r:id="" action="ppaction://media"/>
            <a:extLst>
              <a:ext uri="{FF2B5EF4-FFF2-40B4-BE49-F238E27FC236}">
                <a16:creationId xmlns:a16="http://schemas.microsoft.com/office/drawing/2014/main" id="{6B0F3632-87C1-9843-8E09-467BEC0A641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344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103"/>
    </mc:Choice>
    <mc:Fallback xmlns="">
      <p:transition spd="slow" advTm="115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404" grpId="0"/>
      <p:bldP spid="1405" grpId="0"/>
      <p:bldP spid="1406" grpId="0"/>
      <p:bldP spid="15" grpId="0"/>
      <p:bldP spid="3" grpId="0"/>
    </p:bldLst>
  </p:timing>
  <p:extLst>
    <p:ext uri="{3A86A75C-4F4B-4683-9AE1-C65F6400EC91}">
      <p14:laserTraceLst xmlns:p14="http://schemas.microsoft.com/office/powerpoint/2010/main">
        <p14:tracePtLst>
          <p14:tracePt t="29007" x="10591800" y="3106738"/>
          <p14:tracePt t="29074" x="9964738" y="3182938"/>
          <p14:tracePt t="29131" x="9009063" y="3268663"/>
          <p14:tracePt t="29135" x="8847138" y="3284538"/>
          <p14:tracePt t="29155" x="8678863" y="3319463"/>
          <p14:tracePt t="29156" x="8602663" y="3335338"/>
          <p14:tracePt t="29210" x="7696200" y="3454400"/>
          <p14:tracePt t="29265" x="7018338" y="3454400"/>
          <p14:tracePt t="29321" x="6510338" y="3360738"/>
          <p14:tracePt t="29322" x="6443663" y="3344863"/>
          <p14:tracePt t="29381" x="5943600" y="3200400"/>
          <p14:tracePt t="29444" x="5138738" y="3014663"/>
          <p14:tracePt t="29444" x="4986338" y="2989263"/>
          <p14:tracePt t="29505" x="3886200" y="2760663"/>
          <p14:tracePt t="29507" x="3675063" y="2700338"/>
          <p14:tracePt t="29561" x="2794000" y="2463800"/>
          <p14:tracePt t="29615" x="2692400" y="2438400"/>
          <p14:tracePt t="29898" x="2616200" y="2438400"/>
          <p14:tracePt t="29956" x="2362200" y="2379663"/>
          <p14:tracePt t="30012" x="2032000" y="2286000"/>
          <p14:tracePt t="30090" x="1658938" y="2209800"/>
          <p14:tracePt t="30144" x="1566863" y="2184400"/>
          <p14:tracePt t="30245" x="1557338" y="2184400"/>
          <p14:tracePt t="30245" x="1557338" y="2166938"/>
          <p14:tracePt t="30297" x="1541463" y="2166938"/>
          <p14:tracePt t="30356" x="1524000" y="2151063"/>
          <p14:tracePt t="30814" x="1524000" y="2166938"/>
          <p14:tracePt t="34881" x="1524000" y="2151063"/>
          <p14:tracePt t="35169" x="1506538" y="2151063"/>
          <p14:tracePt t="36140" x="1524000" y="2151063"/>
          <p14:tracePt t="55748" x="1524000" y="2133600"/>
          <p14:tracePt t="55804" x="1524000" y="2125663"/>
          <p14:tracePt t="55960" x="1524000" y="2108200"/>
          <p14:tracePt t="56014" x="1524000" y="2090738"/>
          <p14:tracePt t="56075" x="1524000" y="2049463"/>
          <p14:tracePt t="56130" x="1541463" y="1998663"/>
          <p14:tracePt t="56187" x="1557338" y="1955800"/>
          <p14:tracePt t="56247" x="1566863" y="1897063"/>
          <p14:tracePt t="56304" x="1600200" y="1811338"/>
          <p14:tracePt t="56362" x="1625600" y="1719263"/>
          <p14:tracePt t="56432" x="1676400" y="1582738"/>
          <p14:tracePt t="56492" x="1735138" y="1371600"/>
          <p14:tracePt t="56549" x="1760538" y="1287463"/>
          <p14:tracePt t="56609" x="1760538" y="1270000"/>
          <p14:tracePt t="56749" x="1778000" y="1270000"/>
          <p14:tracePt t="56749" x="1778000" y="1252538"/>
          <p14:tracePt t="56926" x="1778000" y="1270000"/>
          <p14:tracePt t="57000" x="1820863" y="1270000"/>
          <p14:tracePt t="57067" x="1854200" y="1270000"/>
          <p14:tracePt t="57164" x="1871663" y="1270000"/>
          <p14:tracePt t="57267" x="1879600" y="1270000"/>
          <p14:tracePt t="57321" x="1897063" y="1270000"/>
          <p14:tracePt t="57474" x="1879600" y="1270000"/>
          <p14:tracePt t="57538" x="1854200" y="1270000"/>
          <p14:tracePt t="57599" x="1820863" y="1270000"/>
          <p14:tracePt t="57652" x="1811338" y="1287463"/>
          <p14:tracePt t="57704" x="1760538" y="1312863"/>
          <p14:tracePt t="57765" x="1735138" y="1346200"/>
          <p14:tracePt t="57818" x="1719263" y="1363663"/>
          <p14:tracePt t="57879" x="1719263" y="1371600"/>
          <p14:tracePt t="57942" x="1701800" y="1422400"/>
          <p14:tracePt t="58022" x="1684338" y="1447800"/>
          <p14:tracePt t="58086" x="1676400" y="1490663"/>
          <p14:tracePt t="58142" x="1658938" y="1506538"/>
          <p14:tracePt t="58194" x="1643063" y="1557338"/>
          <p14:tracePt t="58252" x="1625600" y="1600200"/>
          <p14:tracePt t="58307" x="1617663" y="1625600"/>
          <p14:tracePt t="58361" x="1600200" y="1676400"/>
          <p14:tracePt t="58420" x="1566863" y="1735138"/>
          <p14:tracePt t="58481" x="1557338" y="1795463"/>
          <p14:tracePt t="58540" x="1541463" y="1836738"/>
          <p14:tracePt t="58598" x="1541463" y="1879600"/>
          <p14:tracePt t="58648" x="1541463" y="1973263"/>
          <p14:tracePt t="58705" x="1541463" y="2032000"/>
          <p14:tracePt t="58706" x="1541463" y="2049463"/>
          <p14:tracePt t="58761" x="1541463" y="2108200"/>
          <p14:tracePt t="58765" x="1541463" y="2125663"/>
          <p14:tracePt t="58821" x="1541463" y="2166938"/>
          <p14:tracePt t="58878" x="1541463" y="2192338"/>
          <p14:tracePt t="58939" x="1557338" y="2243138"/>
          <p14:tracePt t="58993" x="1566863" y="2328863"/>
          <p14:tracePt t="59058" x="1600200" y="2481263"/>
          <p14:tracePt t="59137" x="1643063" y="2616200"/>
          <p14:tracePt t="59187" x="1676400" y="2692400"/>
          <p14:tracePt t="59239" x="1684338" y="2717800"/>
          <p14:tracePt t="59295" x="1701800" y="2751138"/>
          <p14:tracePt t="59353" x="1719263" y="2794000"/>
          <p14:tracePt t="59410" x="1735138" y="2836863"/>
          <p14:tracePt t="59472" x="1744663" y="2895600"/>
          <p14:tracePt t="59526" x="1760538" y="2928938"/>
          <p14:tracePt t="59588" x="1760538" y="2954338"/>
          <p14:tracePt t="59640" x="1778000" y="2989263"/>
          <p14:tracePt t="59737" x="1778000" y="3005138"/>
          <p14:tracePt t="59889" x="1795463" y="3014663"/>
          <p14:tracePt t="59949" x="1795463" y="3030538"/>
          <p14:tracePt t="59950" x="1795463" y="3048000"/>
          <p14:tracePt t="60057" x="1811338" y="3048000"/>
          <p14:tracePt t="60789" x="1811338" y="3065463"/>
          <p14:tracePt t="60790" x="1820863" y="3081338"/>
          <p14:tracePt t="60846" x="1836738" y="3081338"/>
          <p14:tracePt t="60909" x="1854200" y="3090863"/>
          <p14:tracePt t="61021" x="1871663" y="3090863"/>
          <p14:tracePt t="61022" x="1879600" y="3090863"/>
          <p14:tracePt t="61077" x="1897063" y="3090863"/>
          <p14:tracePt t="61137" x="1912938" y="3090863"/>
          <p14:tracePt t="61190" x="1930400" y="3081338"/>
          <p14:tracePt t="61245" x="1938338" y="3048000"/>
          <p14:tracePt t="61303" x="1973263" y="3005138"/>
          <p14:tracePt t="61357" x="2014538" y="2971800"/>
          <p14:tracePt t="61418" x="2065338" y="2928938"/>
          <p14:tracePt t="61478" x="2108200" y="2887663"/>
          <p14:tracePt t="61540" x="2133600" y="2827338"/>
          <p14:tracePt t="61594" x="2166938" y="2760663"/>
          <p14:tracePt t="61646" x="2192338" y="2692400"/>
          <p14:tracePt t="61703" x="2209800" y="2633663"/>
          <p14:tracePt t="61756" x="2209800" y="2616200"/>
          <p14:tracePt t="61807" x="2227263" y="2582863"/>
          <p14:tracePt t="61889" x="2243138" y="2540000"/>
          <p14:tracePt t="61950" x="2252663" y="2497138"/>
          <p14:tracePt t="62010" x="2252663" y="2481263"/>
          <p14:tracePt t="62067" x="2252663" y="2463800"/>
          <p14:tracePt t="62122" x="2268538" y="2438400"/>
          <p14:tracePt t="62177" x="2286000" y="2387600"/>
          <p14:tracePt t="62178" x="2303463" y="2387600"/>
          <p14:tracePt t="62228" x="2303463" y="2362200"/>
          <p14:tracePt t="62286" x="2319338" y="2303463"/>
          <p14:tracePt t="62345" x="2328863" y="2227263"/>
          <p14:tracePt t="62406" x="2328863" y="2192338"/>
          <p14:tracePt t="62461" x="2328863" y="2166938"/>
          <p14:tracePt t="62462" x="2328863" y="2151063"/>
          <p14:tracePt t="62530" x="2328863" y="2090738"/>
          <p14:tracePt t="62592" x="2328863" y="1998663"/>
          <p14:tracePt t="62593" x="2328863" y="1989138"/>
          <p14:tracePt t="62650" x="2319338" y="1938338"/>
          <p14:tracePt t="62651" x="2319338" y="1930400"/>
          <p14:tracePt t="62704" x="2303463" y="1871663"/>
          <p14:tracePt t="62757" x="2268538" y="1795463"/>
          <p14:tracePt t="62817" x="2227263" y="1701800"/>
          <p14:tracePt t="62876" x="2166938" y="1600200"/>
          <p14:tracePt t="62878" x="2151063" y="1582738"/>
          <p14:tracePt t="62946" x="2108200" y="1490663"/>
          <p14:tracePt t="62953" x="2090738" y="1481138"/>
          <p14:tracePt t="62954" x="2074863" y="1465263"/>
          <p14:tracePt t="63018" x="2049463" y="1422400"/>
          <p14:tracePt t="63019" x="2049463" y="1404938"/>
          <p14:tracePt t="63076" x="2014538" y="1363663"/>
          <p14:tracePt t="63129" x="1998663" y="1346200"/>
          <p14:tracePt t="63239" x="1998663" y="1328738"/>
          <p14:tracePt t="63293" x="1989138" y="1328738"/>
          <p14:tracePt t="63355" x="1955800" y="1312863"/>
          <p14:tracePt t="63419" x="1938338" y="1303338"/>
          <p14:tracePt t="63517" x="1930400" y="1303338"/>
          <p14:tracePt t="68432" x="1912938" y="1303338"/>
          <p14:tracePt t="68498" x="1719263" y="1346200"/>
          <p14:tracePt t="68553" x="1625600" y="1404938"/>
          <p14:tracePt t="68610" x="1625600" y="1422400"/>
          <p14:tracePt t="68769" x="1719263" y="1447800"/>
          <p14:tracePt t="68835" x="1897063" y="1506538"/>
          <p14:tracePt t="68837" x="1912938" y="1506538"/>
          <p14:tracePt t="68838" x="1930400" y="1506538"/>
          <p14:tracePt t="68903" x="1973263" y="1524000"/>
          <p14:tracePt t="68968" x="1998663" y="1541463"/>
          <p14:tracePt t="69084" x="1998663" y="1566863"/>
          <p14:tracePt t="69139" x="1998663" y="1600200"/>
          <p14:tracePt t="69200" x="1912938" y="1735138"/>
          <p14:tracePt t="69261" x="1871663" y="1820863"/>
          <p14:tracePt t="69262" x="1871663" y="1836738"/>
          <p14:tracePt t="69321" x="1871663" y="1879600"/>
          <p14:tracePt t="69415" x="1879600" y="1955800"/>
          <p14:tracePt t="69488" x="1897063" y="1998663"/>
          <p14:tracePt t="69557" x="1912938" y="2049463"/>
          <p14:tracePt t="69621" x="1912938" y="2074863"/>
          <p14:tracePt t="69680" x="1930400" y="2108200"/>
          <p14:tracePt t="69741" x="1938338" y="2151063"/>
          <p14:tracePt t="69803" x="1938338" y="2209800"/>
          <p14:tracePt t="69804" x="1938338" y="2227263"/>
          <p14:tracePt t="69866" x="1938338" y="2319338"/>
          <p14:tracePt t="69930" x="1938338" y="2362200"/>
          <p14:tracePt t="69994" x="1938338" y="2387600"/>
          <p14:tracePt t="70064" x="1938338" y="2438400"/>
          <p14:tracePt t="70130" x="1938338" y="2481263"/>
          <p14:tracePt t="70241" x="1938338" y="2497138"/>
          <p14:tracePt t="70242" x="1938338" y="2522538"/>
          <p14:tracePt t="105193" x="2166938" y="2794000"/>
          <p14:tracePt t="105277" x="2659063" y="3395663"/>
          <p14:tracePt t="105278" x="2700338" y="3436938"/>
          <p14:tracePt t="105359" x="3030538" y="3827463"/>
          <p14:tracePt t="105431" x="3335338" y="4106863"/>
          <p14:tracePt t="105510" x="3538538" y="4216400"/>
          <p14:tracePt t="105512" x="3573463" y="4224338"/>
          <p14:tracePt t="105586" x="3827463" y="4495800"/>
          <p14:tracePt t="105862" x="4122738" y="4538663"/>
          <p14:tracePt t="105951" x="5351463" y="4945063"/>
          <p14:tracePt t="105951" x="5453063" y="4978400"/>
          <p14:tracePt t="106027" x="6037263" y="5181600"/>
          <p14:tracePt t="106033" x="6062663" y="5199063"/>
          <p14:tracePt t="106054" x="6096000" y="5199063"/>
          <p14:tracePt t="106055" x="6129338" y="5199063"/>
          <p14:tracePt t="106056" x="6154738" y="5199063"/>
          <p14:tracePt t="106132" x="6316663" y="5173663"/>
          <p14:tracePt t="106206" x="6502400" y="5173663"/>
          <p14:tracePt t="106306" x="6637338" y="5181600"/>
          <p14:tracePt t="106454" x="6738938" y="5232400"/>
          <p14:tracePt t="106455" x="6781800" y="5240338"/>
          <p14:tracePt t="106604" x="6799263" y="5240338"/>
          <p14:tracePt t="106722" x="6815138" y="5240338"/>
          <p14:tracePt t="107066" x="6858000" y="5240338"/>
          <p14:tracePt t="107138" x="6916738" y="5240338"/>
          <p14:tracePt t="107220" x="6934200" y="5240338"/>
          <p14:tracePt t="107304" x="6934200" y="5468938"/>
          <p14:tracePt t="107410" x="6875463" y="5884863"/>
          <p14:tracePt t="107413" x="6875463" y="5918200"/>
          <p14:tracePt t="107490" x="6858000" y="6129338"/>
          <p14:tracePt t="107568" x="6840538" y="6230938"/>
          <p14:tracePt t="107569" x="6840538" y="6248400"/>
          <p14:tracePt t="107645" x="6840538" y="6291263"/>
          <p14:tracePt t="107767" x="6824663" y="6291263"/>
          <p14:tracePt t="107768" x="6840538" y="6273800"/>
          <p14:tracePt t="107836" x="6900863" y="6248400"/>
          <p14:tracePt t="107967" x="6900863" y="6230938"/>
          <p14:tracePt t="108044" x="6799263" y="6248400"/>
          <p14:tracePt t="108120" x="6561138" y="6248400"/>
          <p14:tracePt t="108197" x="6451600" y="6248400"/>
          <p14:tracePt t="108269" x="6392863" y="6248400"/>
          <p14:tracePt t="108346" x="6307138" y="6248400"/>
          <p14:tracePt t="108429" x="6256338" y="6248400"/>
          <p14:tracePt t="108535" x="6215063" y="6248400"/>
          <p14:tracePt t="108580" x="6197600" y="6248400"/>
          <p14:tracePt t="108653" x="6172200" y="6248400"/>
          <p14:tracePt t="108722" x="6096000" y="6230938"/>
          <p14:tracePt t="108794" x="6019800" y="6215063"/>
          <p14:tracePt t="108796" x="6002338" y="6215063"/>
          <p14:tracePt t="108870" x="5935663" y="6215063"/>
          <p14:tracePt t="108955" x="5824538" y="6197600"/>
          <p14:tracePt t="108959" x="5808663" y="6197600"/>
          <p14:tracePt t="109034" x="5722938" y="6197600"/>
          <p14:tracePt t="109114" x="5664200" y="6197600"/>
          <p14:tracePt t="109180" x="5621338" y="6197600"/>
          <p14:tracePt t="109239" x="5588000" y="6189663"/>
          <p14:tracePt t="109246" x="5570538" y="6189663"/>
          <p14:tracePt t="109521" x="5630863" y="6189663"/>
          <p14:tracePt t="109610" x="5765800" y="6172200"/>
          <p14:tracePt t="109675" x="5875338" y="6172200"/>
          <p14:tracePt t="109734" x="5994400" y="6172200"/>
          <p14:tracePt t="109800" x="6113463" y="6172200"/>
          <p14:tracePt t="109867" x="6230938" y="6172200"/>
          <p14:tracePt t="109943" x="6426200" y="6172200"/>
          <p14:tracePt t="109945" x="6443663" y="6172200"/>
          <p14:tracePt t="110019" x="6646863" y="6215063"/>
          <p14:tracePt t="110095" x="6799263" y="6248400"/>
          <p14:tracePt t="110503" x="6977063" y="6248400"/>
          <p14:tracePt t="110569" x="7264400" y="6230938"/>
          <p14:tracePt t="110632" x="7383463" y="6230938"/>
          <p14:tracePt t="110633" x="7399338" y="6230938"/>
          <p14:tracePt t="110715" x="7543800" y="6230938"/>
          <p14:tracePt t="110781" x="7721600" y="6248400"/>
          <p14:tracePt t="110858" x="7907338" y="6248400"/>
          <p14:tracePt t="110929" x="8085138" y="6256338"/>
          <p14:tracePt t="111318" x="8339138" y="6230938"/>
          <p14:tracePt t="111391" x="8475663" y="6215063"/>
          <p14:tracePt t="111461" x="8542338" y="6215063"/>
          <p14:tracePt t="111531" x="8559800" y="6215063"/>
          <p14:tracePt t="111532" x="8678863" y="6230938"/>
          <p14:tracePt t="111606" x="8729663" y="6230938"/>
          <p14:tracePt t="111661" x="8737600" y="6230938"/>
          <p14:tracePt t="111714" x="8755063" y="6230938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textruta 1403">
            <a:extLst>
              <a:ext uri="{FF2B5EF4-FFF2-40B4-BE49-F238E27FC236}">
                <a16:creationId xmlns:a16="http://schemas.microsoft.com/office/drawing/2014/main" id="{27517410-188A-2641-BC01-DED12465BE78}"/>
              </a:ext>
            </a:extLst>
          </p:cNvPr>
          <p:cNvSpPr txBox="1"/>
          <p:nvPr/>
        </p:nvSpPr>
        <p:spPr>
          <a:xfrm>
            <a:off x="4657725" y="2914651"/>
            <a:ext cx="2372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Linsens uppbyggnad: </a:t>
            </a:r>
          </a:p>
        </p:txBody>
      </p:sp>
      <p:sp>
        <p:nvSpPr>
          <p:cNvPr id="1405" name="textruta 1404">
            <a:extLst>
              <a:ext uri="{FF2B5EF4-FFF2-40B4-BE49-F238E27FC236}">
                <a16:creationId xmlns:a16="http://schemas.microsoft.com/office/drawing/2014/main" id="{83BEF8C0-50C4-4B4E-8F5D-95672B1FB6AD}"/>
              </a:ext>
            </a:extLst>
          </p:cNvPr>
          <p:cNvSpPr txBox="1"/>
          <p:nvPr/>
        </p:nvSpPr>
        <p:spPr>
          <a:xfrm>
            <a:off x="4657725" y="3429000"/>
            <a:ext cx="503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Omsluten av en linskapsel = tjock basal </a:t>
            </a:r>
            <a:r>
              <a:rPr lang="sv-SE" dirty="0" err="1">
                <a:latin typeface="Chalkboard SE" panose="03050602040202020205" pitchFamily="66" charset="77"/>
              </a:rPr>
              <a:t>lamina</a:t>
            </a:r>
            <a:endParaRPr lang="sv-SE" dirty="0">
              <a:latin typeface="Chalkboard SE" panose="03050602040202020205" pitchFamily="66" charset="77"/>
            </a:endParaRPr>
          </a:p>
        </p:txBody>
      </p:sp>
      <p:sp>
        <p:nvSpPr>
          <p:cNvPr id="1406" name="textruta 1405">
            <a:extLst>
              <a:ext uri="{FF2B5EF4-FFF2-40B4-BE49-F238E27FC236}">
                <a16:creationId xmlns:a16="http://schemas.microsoft.com/office/drawing/2014/main" id="{A4F2E696-18CA-F44A-9327-286A13DF92F7}"/>
              </a:ext>
            </a:extLst>
          </p:cNvPr>
          <p:cNvSpPr txBox="1"/>
          <p:nvPr/>
        </p:nvSpPr>
        <p:spPr>
          <a:xfrm>
            <a:off x="4657725" y="3904238"/>
            <a:ext cx="6382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Under (innanför) basal </a:t>
            </a:r>
            <a:r>
              <a:rPr lang="sv-SE" dirty="0" err="1">
                <a:latin typeface="Chalkboard SE" panose="03050602040202020205" pitchFamily="66" charset="77"/>
              </a:rPr>
              <a:t>lamina</a:t>
            </a:r>
            <a:r>
              <a:rPr lang="sv-SE" dirty="0">
                <a:latin typeface="Chalkboard SE" panose="03050602040202020205" pitchFamily="66" charset="77"/>
              </a:rPr>
              <a:t> finns ett lager kubiskt epitel</a:t>
            </a:r>
          </a:p>
          <a:p>
            <a:r>
              <a:rPr lang="sv-SE" dirty="0">
                <a:latin typeface="Chalkboard SE" panose="03050602040202020205" pitchFamily="66" charset="77"/>
              </a:rPr>
              <a:t>OBS: endast på framsidan (</a:t>
            </a:r>
            <a:r>
              <a:rPr lang="sv-SE" dirty="0" err="1">
                <a:latin typeface="Chalkboard SE" panose="03050602040202020205" pitchFamily="66" charset="77"/>
              </a:rPr>
              <a:t>anteriort</a:t>
            </a:r>
            <a:r>
              <a:rPr lang="sv-SE" dirty="0">
                <a:latin typeface="Chalkboard SE" panose="03050602040202020205" pitchFamily="66" charset="77"/>
              </a:rPr>
              <a:t>)</a:t>
            </a:r>
          </a:p>
        </p:txBody>
      </p:sp>
      <p:sp>
        <p:nvSpPr>
          <p:cNvPr id="1407" name="textruta 1406">
            <a:extLst>
              <a:ext uri="{FF2B5EF4-FFF2-40B4-BE49-F238E27FC236}">
                <a16:creationId xmlns:a16="http://schemas.microsoft.com/office/drawing/2014/main" id="{65C9AD38-8AB3-AE46-BFEF-D2B6BBBA71BF}"/>
              </a:ext>
            </a:extLst>
          </p:cNvPr>
          <p:cNvSpPr txBox="1"/>
          <p:nvPr/>
        </p:nvSpPr>
        <p:spPr>
          <a:xfrm>
            <a:off x="4657725" y="4720322"/>
            <a:ext cx="643657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Fylld med epitelceller som differentierat till linsfiberceller: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långa och platta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Tappar sin kärna och organeller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Fylls med proteinet Crystallin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Bildar lager med linsfibrer, som en ”lök”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2E0649F0-8793-8E46-AC1E-D28F700086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2" t="976" r="60288" b="35124"/>
          <a:stretch/>
        </p:blipFill>
        <p:spPr>
          <a:xfrm>
            <a:off x="219887" y="528637"/>
            <a:ext cx="4058012" cy="5800725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C56C90DA-10D0-694E-9464-0A1D197990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200" t="7165" r="68203" b="59825"/>
          <a:stretch/>
        </p:blipFill>
        <p:spPr>
          <a:xfrm>
            <a:off x="14661" y="36059"/>
            <a:ext cx="4660387" cy="6495847"/>
          </a:xfrm>
          <a:prstGeom prst="rect">
            <a:avLst/>
          </a:prstGeom>
        </p:spPr>
      </p:pic>
      <p:sp>
        <p:nvSpPr>
          <p:cNvPr id="16" name="textruta 15">
            <a:extLst>
              <a:ext uri="{FF2B5EF4-FFF2-40B4-BE49-F238E27FC236}">
                <a16:creationId xmlns:a16="http://schemas.microsoft.com/office/drawing/2014/main" id="{4E810247-CDC4-8046-929C-3632FA1C31C7}"/>
              </a:ext>
            </a:extLst>
          </p:cNvPr>
          <p:cNvSpPr txBox="1"/>
          <p:nvPr/>
        </p:nvSpPr>
        <p:spPr>
          <a:xfrm>
            <a:off x="4605771" y="373260"/>
            <a:ext cx="5340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4. Linsen och glaskroppen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5AB472C6-A7D2-874D-A8BB-BA6670A33B45}"/>
              </a:ext>
            </a:extLst>
          </p:cNvPr>
          <p:cNvSpPr txBox="1"/>
          <p:nvPr/>
        </p:nvSpPr>
        <p:spPr>
          <a:xfrm>
            <a:off x="4657725" y="1575554"/>
            <a:ext cx="42543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En bikonvex och transparant struktur: </a:t>
            </a: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Inga kärl</a:t>
            </a: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Inga nerver</a:t>
            </a: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Nästan inget bindväv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0C4D2B99-178D-B349-8E93-BA6DBBBEF62B}"/>
              </a:ext>
            </a:extLst>
          </p:cNvPr>
          <p:cNvSpPr txBox="1"/>
          <p:nvPr/>
        </p:nvSpPr>
        <p:spPr>
          <a:xfrm>
            <a:off x="4657725" y="1206222"/>
            <a:ext cx="115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latin typeface="Chalkboard SE" panose="03050602040202020205" pitchFamily="66" charset="77"/>
              </a:rPr>
              <a:t>a) Linsen</a:t>
            </a:r>
          </a:p>
        </p:txBody>
      </p:sp>
      <p:pic>
        <p:nvPicPr>
          <p:cNvPr id="5" name="Ljud 4">
            <a:hlinkClick r:id="" action="ppaction://media"/>
            <a:extLst>
              <a:ext uri="{FF2B5EF4-FFF2-40B4-BE49-F238E27FC236}">
                <a16:creationId xmlns:a16="http://schemas.microsoft.com/office/drawing/2014/main" id="{84028D8B-B338-CD48-AE84-760F1B8EBB2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693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938"/>
    </mc:Choice>
    <mc:Fallback xmlns="">
      <p:transition spd="slow" advTm="98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40" x="8602663" y="6197600"/>
          <p14:tracePt t="1507" x="8339138" y="6138863"/>
          <p14:tracePt t="1575" x="7975600" y="6129338"/>
          <p14:tracePt t="1639" x="7772400" y="6129338"/>
          <p14:tracePt t="1640" x="7739063" y="6129338"/>
          <p14:tracePt t="1713" x="7383463" y="6172200"/>
          <p14:tracePt t="1722" x="7264400" y="6189663"/>
          <p14:tracePt t="1802" x="6367463" y="6197600"/>
          <p14:tracePt t="1876" x="6256338" y="6197600"/>
          <p14:tracePt t="1877" x="4605338" y="5808663"/>
          <p14:tracePt t="1937" x="3030538" y="5214938"/>
          <p14:tracePt t="1990" x="2420938" y="4986338"/>
          <p14:tracePt t="1991" x="2379663" y="4986338"/>
          <p14:tracePt t="2089" x="2328863" y="4986338"/>
          <p14:tracePt t="2295" x="2446338" y="4902200"/>
          <p14:tracePt t="2357" x="2735263" y="4495800"/>
          <p14:tracePt t="2425" x="2946400" y="3827463"/>
          <p14:tracePt t="2429" x="2954338" y="3751263"/>
          <p14:tracePt t="2508" x="3090863" y="3106738"/>
          <p14:tracePt t="2579" x="3090863" y="2616200"/>
          <p14:tracePt t="2581" x="3090863" y="2522538"/>
          <p14:tracePt t="2646" x="3005138" y="2243138"/>
          <p14:tracePt t="2715" x="2836863" y="2014538"/>
          <p14:tracePt t="2786" x="2700338" y="1930400"/>
          <p14:tracePt t="2857" x="2557463" y="1912938"/>
          <p14:tracePt t="2933" x="2268538" y="1955800"/>
          <p14:tracePt t="2994" x="2125663" y="2049463"/>
          <p14:tracePt t="3058" x="1989138" y="2243138"/>
          <p14:tracePt t="3124" x="1854200" y="2497138"/>
          <p14:tracePt t="3190" x="1811338" y="2717800"/>
          <p14:tracePt t="3257" x="1795463" y="2946400"/>
          <p14:tracePt t="3325" x="1778000" y="3149600"/>
          <p14:tracePt t="3392" x="1760538" y="3436938"/>
          <p14:tracePt t="3400" x="1760538" y="3479800"/>
          <p14:tracePt t="3463" x="1760538" y="3868738"/>
          <p14:tracePt t="3524" x="1778000" y="4259263"/>
          <p14:tracePt t="3614" x="1854200" y="4843463"/>
          <p14:tracePt t="3673" x="1998663" y="5257800"/>
          <p14:tracePt t="3674" x="2032000" y="5300663"/>
          <p14:tracePt t="3746" x="2252663" y="5529263"/>
          <p14:tracePt t="3747" x="2286000" y="5529263"/>
          <p14:tracePt t="3817" x="2641600" y="5511800"/>
          <p14:tracePt t="3881" x="2870200" y="5453063"/>
          <p14:tracePt t="3945" x="2870200" y="5435600"/>
          <p14:tracePt t="4007" x="2776538" y="5410200"/>
          <p14:tracePt t="4008" x="2760663" y="5410200"/>
          <p14:tracePt t="4073" x="2506663" y="5367338"/>
          <p14:tracePt t="4074" x="2438400" y="5351463"/>
          <p14:tracePt t="4133" x="1820863" y="5021263"/>
          <p14:tracePt t="4199" x="1430338" y="4673600"/>
          <p14:tracePt t="4200" x="1389063" y="4630738"/>
          <p14:tracePt t="4266" x="1193800" y="4259263"/>
          <p14:tracePt t="4266" x="1176338" y="4216400"/>
          <p14:tracePt t="4332" x="1193800" y="3944938"/>
          <p14:tracePt t="4334" x="1227138" y="3911600"/>
          <p14:tracePt t="4400" x="1490663" y="3632200"/>
          <p14:tracePt t="4401" x="1524000" y="3589338"/>
          <p14:tracePt t="4458" x="1625600" y="3395663"/>
          <p14:tracePt t="4519" x="1676400" y="3149600"/>
          <p14:tracePt t="4579" x="1701800" y="2928938"/>
          <p14:tracePt t="4581" x="1701800" y="2895600"/>
          <p14:tracePt t="4650" x="1735138" y="2735263"/>
          <p14:tracePt t="4741" x="1735138" y="2717800"/>
          <p14:tracePt t="4815" x="1735138" y="2852738"/>
          <p14:tracePt t="4888" x="1676400" y="3106738"/>
          <p14:tracePt t="4956" x="1658938" y="3403600"/>
          <p14:tracePt t="5022" x="1625600" y="3675063"/>
          <p14:tracePt t="5093" x="1617663" y="3970338"/>
          <p14:tracePt t="5160" x="1617663" y="4275138"/>
          <p14:tracePt t="5233" x="1643063" y="4513263"/>
          <p14:tracePt t="5303" x="1658938" y="4572000"/>
          <p14:tracePt t="5305" x="1676400" y="4572000"/>
          <p14:tracePt t="5374" x="1676400" y="4614863"/>
          <p14:tracePt t="5437" x="1684338" y="4648200"/>
          <p14:tracePt t="5492" x="1684338" y="4665663"/>
          <p14:tracePt t="5759" x="1658938" y="4630738"/>
          <p14:tracePt t="5853" x="1287463" y="4351338"/>
          <p14:tracePt t="5923" x="973138" y="4216400"/>
          <p14:tracePt t="6001" x="728663" y="4140200"/>
          <p14:tracePt t="6002" x="703263" y="4122738"/>
          <p14:tracePt t="6072" x="550863" y="4081463"/>
          <p14:tracePt t="6135" x="465138" y="4030663"/>
          <p14:tracePt t="6206" x="388938" y="3987800"/>
          <p14:tracePt t="6278" x="355600" y="3970338"/>
          <p14:tracePt t="6348" x="347663" y="3970338"/>
          <p14:tracePt t="6569" x="347663" y="3987800"/>
          <p14:tracePt t="6649" x="373063" y="4005263"/>
          <p14:tracePt t="6727" x="406400" y="4005263"/>
          <p14:tracePt t="6792" x="431800" y="4005263"/>
          <p14:tracePt t="6923" x="465138" y="4005263"/>
          <p14:tracePt t="6924" x="508000" y="4005263"/>
          <p14:tracePt t="6991" x="584200" y="4005263"/>
          <p14:tracePt t="7060" x="668338" y="3987800"/>
          <p14:tracePt t="7061" x="685800" y="3987800"/>
          <p14:tracePt t="7129" x="779463" y="3987800"/>
          <p14:tracePt t="7198" x="896938" y="3970338"/>
          <p14:tracePt t="7276" x="982663" y="3970338"/>
          <p14:tracePt t="7346" x="1092200" y="3970338"/>
          <p14:tracePt t="7418" x="1211263" y="3970338"/>
          <p14:tracePt t="7484" x="1328738" y="3970338"/>
          <p14:tracePt t="7554" x="1447800" y="3970338"/>
          <p14:tracePt t="7555" x="1465263" y="3970338"/>
          <p14:tracePt t="7621" x="1778000" y="3970338"/>
          <p14:tracePt t="7698" x="2184400" y="3944938"/>
          <p14:tracePt t="7771" x="2506663" y="3929063"/>
          <p14:tracePt t="7834" x="2735263" y="3911600"/>
          <p14:tracePt t="7907" x="2836863" y="3911600"/>
          <p14:tracePt t="7977" x="2913063" y="3911600"/>
          <p14:tracePt t="7978" x="2954338" y="3911600"/>
          <p14:tracePt t="8054" x="3149600" y="3911600"/>
          <p14:tracePt t="8056" x="3167063" y="3911600"/>
          <p14:tracePt t="8110" x="3302000" y="3903663"/>
          <p14:tracePt t="8168" x="3378200" y="3903663"/>
          <p14:tracePt t="8235" x="3436938" y="3903663"/>
          <p14:tracePt t="8301" x="3589338" y="3903663"/>
          <p14:tracePt t="8303" x="3614738" y="3886200"/>
          <p14:tracePt t="8368" x="3868738" y="3886200"/>
          <p14:tracePt t="8369" x="3911600" y="3886200"/>
          <p14:tracePt t="8429" x="4097338" y="3886200"/>
          <p14:tracePt t="8488" x="4157663" y="3886200"/>
          <p14:tracePt t="11043" x="4122738" y="3868738"/>
          <p14:tracePt t="11044" x="4106863" y="3868738"/>
          <p14:tracePt t="11115" x="3852863" y="3827463"/>
          <p14:tracePt t="11176" x="3589338" y="3827463"/>
          <p14:tracePt t="11243" x="3335338" y="3886200"/>
          <p14:tracePt t="11308" x="3141663" y="3929063"/>
          <p14:tracePt t="11418" x="3124200" y="3929063"/>
          <p14:tracePt t="11419" x="3106738" y="3886200"/>
          <p14:tracePt t="11479" x="3106738" y="3716338"/>
          <p14:tracePt t="11535" x="3090863" y="3657600"/>
          <p14:tracePt t="11593" x="3005138" y="3614738"/>
          <p14:tracePt t="11648" x="2827338" y="3522663"/>
          <p14:tracePt t="11713" x="2674938" y="3454400"/>
          <p14:tracePt t="11773" x="2616200" y="3436938"/>
          <p14:tracePt t="11835" x="2573338" y="3436938"/>
          <p14:tracePt t="11894" x="2522538" y="3454400"/>
          <p14:tracePt t="11895" x="2506663" y="3454400"/>
          <p14:tracePt t="11951" x="2387600" y="3513138"/>
          <p14:tracePt t="12006" x="2328863" y="3556000"/>
          <p14:tracePt t="12066" x="2303463" y="3589338"/>
          <p14:tracePt t="12143" x="2252663" y="3708400"/>
          <p14:tracePt t="12202" x="2227263" y="3767138"/>
          <p14:tracePt t="12260" x="2209800" y="3792538"/>
          <p14:tracePt t="12261" x="2209800" y="3810000"/>
          <p14:tracePt t="12317" x="2209800" y="3827463"/>
          <p14:tracePt t="12419" x="2209800" y="3843338"/>
          <p14:tracePt t="12563" x="2209800" y="3792538"/>
          <p14:tracePt t="12566" x="2209800" y="3767138"/>
          <p14:tracePt t="12623" x="2268538" y="3573463"/>
          <p14:tracePt t="12678" x="2344738" y="3497263"/>
          <p14:tracePt t="12680" x="2344738" y="3479800"/>
          <p14:tracePt t="12742" x="2387600" y="3462338"/>
          <p14:tracePt t="12806" x="2446338" y="3454400"/>
          <p14:tracePt t="12871" x="2573338" y="3454400"/>
          <p14:tracePt t="12931" x="2692400" y="3436938"/>
          <p14:tracePt t="12990" x="2735263" y="3436938"/>
          <p14:tracePt t="13043" x="2760663" y="3454400"/>
          <p14:tracePt t="13102" x="2776538" y="3454400"/>
          <p14:tracePt t="13105" x="2895600" y="3573463"/>
          <p14:tracePt t="13170" x="2971800" y="3675063"/>
          <p14:tracePt t="13171" x="2971800" y="3690938"/>
          <p14:tracePt t="13260" x="3005138" y="3792538"/>
          <p14:tracePt t="13323" x="3014663" y="3911600"/>
          <p14:tracePt t="13382" x="3030538" y="3944938"/>
          <p14:tracePt t="13440" x="3030538" y="3962400"/>
          <p14:tracePt t="13594" x="3030538" y="3792538"/>
          <p14:tracePt t="13648" x="3014663" y="3675063"/>
          <p14:tracePt t="13711" x="3005138" y="3649663"/>
          <p14:tracePt t="13713" x="3005138" y="3632200"/>
          <p14:tracePt t="13777" x="2971800" y="3589338"/>
          <p14:tracePt t="13839" x="2913063" y="3513138"/>
          <p14:tracePt t="13899" x="2751138" y="3403600"/>
          <p14:tracePt t="13955" x="2674938" y="3335338"/>
          <p14:tracePt t="14008" x="2633663" y="3302000"/>
          <p14:tracePt t="14070" x="2582863" y="3268663"/>
          <p14:tracePt t="14125" x="2522538" y="3268663"/>
          <p14:tracePt t="14190" x="2481263" y="3268663"/>
          <p14:tracePt t="14192" x="2463800" y="3268663"/>
          <p14:tracePt t="14257" x="2438400" y="3319463"/>
          <p14:tracePt t="14332" x="2379663" y="3378200"/>
          <p14:tracePt t="14394" x="2328863" y="3436938"/>
          <p14:tracePt t="14395" x="2319338" y="3436938"/>
          <p14:tracePt t="14453" x="2303463" y="3462338"/>
          <p14:tracePt t="14510" x="2286000" y="3497263"/>
          <p14:tracePt t="14567" x="2252663" y="3598863"/>
          <p14:tracePt t="14622" x="2243138" y="3675063"/>
          <p14:tracePt t="14690" x="2243138" y="3690938"/>
          <p14:tracePt t="14691" x="2243138" y="3708400"/>
          <p14:tracePt t="14756" x="2243138" y="3716338"/>
          <p14:tracePt t="14861" x="2243138" y="3733800"/>
          <p14:tracePt t="14967" x="2227263" y="3733800"/>
          <p14:tracePt t="14968" x="2227263" y="3716338"/>
          <p14:tracePt t="15022" x="2227263" y="3690938"/>
          <p14:tracePt t="15081" x="2227263" y="3675063"/>
          <p14:tracePt t="15137" x="2227263" y="3649663"/>
          <p14:tracePt t="15191" x="2227263" y="3589338"/>
          <p14:tracePt t="15193" x="2227263" y="3573463"/>
          <p14:tracePt t="15256" x="2227263" y="3454400"/>
          <p14:tracePt t="15257" x="2243138" y="3421063"/>
          <p14:tracePt t="15321" x="2319338" y="3259138"/>
          <p14:tracePt t="15322" x="2328863" y="3243263"/>
          <p14:tracePt t="15400" x="2379663" y="3149600"/>
          <p14:tracePt t="15455" x="2420938" y="3106738"/>
          <p14:tracePt t="15509" x="2481263" y="3090863"/>
          <p14:tracePt t="15510" x="2481263" y="3081338"/>
          <p14:tracePt t="15568" x="2540000" y="3081338"/>
          <p14:tracePt t="15570" x="2557463" y="3081338"/>
          <p14:tracePt t="15627" x="2616200" y="3081338"/>
          <p14:tracePt t="15685" x="2659063" y="3081338"/>
          <p14:tracePt t="15748" x="2717800" y="3090863"/>
          <p14:tracePt t="15808" x="2794000" y="3141663"/>
          <p14:tracePt t="15810" x="2794000" y="3149600"/>
          <p14:tracePt t="15875" x="2852738" y="3182938"/>
          <p14:tracePt t="15876" x="2852738" y="3200400"/>
          <p14:tracePt t="15934" x="2887663" y="3225800"/>
          <p14:tracePt t="15990" x="2928938" y="3268663"/>
          <p14:tracePt t="16044" x="2954338" y="3335338"/>
          <p14:tracePt t="16103" x="3014663" y="3454400"/>
          <p14:tracePt t="16104" x="3014663" y="3462338"/>
          <p14:tracePt t="16167" x="3048000" y="3538538"/>
          <p14:tracePt t="16224" x="3081338" y="3632200"/>
          <p14:tracePt t="16286" x="3090863" y="3708400"/>
          <p14:tracePt t="16344" x="3090863" y="3716338"/>
          <p14:tracePt t="16405" x="3090863" y="3733800"/>
          <p14:tracePt t="16524" x="3106738" y="3767138"/>
          <p14:tracePt t="16525" x="3106738" y="3776663"/>
          <p14:tracePt t="16670" x="3106738" y="3649663"/>
          <p14:tracePt t="16674" x="3106738" y="3614738"/>
          <p14:tracePt t="16737" x="3106738" y="3462338"/>
          <p14:tracePt t="16741" x="3106738" y="3454400"/>
          <p14:tracePt t="16804" x="3106738" y="3378200"/>
          <p14:tracePt t="16865" x="3090863" y="3335338"/>
          <p14:tracePt t="16866" x="3081338" y="3335338"/>
          <p14:tracePt t="16921" x="3065463" y="3268663"/>
          <p14:tracePt t="16974" x="3048000" y="3225800"/>
          <p14:tracePt t="17034" x="3005138" y="3167063"/>
          <p14:tracePt t="17088" x="2971800" y="3124200"/>
          <p14:tracePt t="17140" x="2928938" y="3081338"/>
          <p14:tracePt t="17206" x="2852738" y="3014663"/>
          <p14:tracePt t="17268" x="2760663" y="2971800"/>
          <p14:tracePt t="17331" x="2700338" y="2954338"/>
          <p14:tracePt t="17398" x="2659063" y="2946400"/>
          <p14:tracePt t="17400" x="2641600" y="2946400"/>
          <p14:tracePt t="17452" x="2598738" y="2946400"/>
          <p14:tracePt t="17511" x="2540000" y="2954338"/>
          <p14:tracePt t="17513" x="2522538" y="2954338"/>
          <p14:tracePt t="17594" x="2446338" y="2971800"/>
          <p14:tracePt t="17595" x="2446338" y="2989263"/>
          <p14:tracePt t="17655" x="2362200" y="3014663"/>
          <p14:tracePt t="17718" x="2303463" y="3048000"/>
          <p14:tracePt t="17783" x="2268538" y="3081338"/>
          <p14:tracePt t="17904" x="2252663" y="3124200"/>
          <p14:tracePt t="17905" x="2192338" y="3208338"/>
          <p14:tracePt t="17957" x="2151063" y="3284538"/>
          <p14:tracePt t="17960" x="2133600" y="3302000"/>
          <p14:tracePt t="17977" x="2125663" y="3319463"/>
          <p14:tracePt t="18033" x="2108200" y="3378200"/>
          <p14:tracePt t="18090" x="2074863" y="3436938"/>
          <p14:tracePt t="18151" x="2074863" y="3479800"/>
          <p14:tracePt t="18211" x="2065338" y="3556000"/>
          <p14:tracePt t="18211" x="2065338" y="3573463"/>
          <p14:tracePt t="18274" x="2049463" y="3632200"/>
          <p14:tracePt t="18338" x="2032000" y="3657600"/>
          <p14:tracePt t="18403" x="2032000" y="3690938"/>
          <p14:tracePt t="18460" x="2032000" y="3716338"/>
          <p14:tracePt t="18517" x="2014538" y="3767138"/>
          <p14:tracePt t="18574" x="2014538" y="3776663"/>
          <p14:tracePt t="18628" x="2014538" y="3792538"/>
          <p14:tracePt t="18706" x="2014538" y="3776663"/>
          <p14:tracePt t="18768" x="2014538" y="3708400"/>
          <p14:tracePt t="18831" x="2014538" y="3454400"/>
          <p14:tracePt t="18897" x="2065338" y="3225800"/>
          <p14:tracePt t="18954" x="2065338" y="3182938"/>
          <p14:tracePt t="19007" x="2090738" y="3141663"/>
          <p14:tracePt t="19010" x="2090738" y="3124200"/>
          <p14:tracePt t="19026" x="2108200" y="3090863"/>
          <p14:tracePt t="19084" x="2166938" y="3005138"/>
          <p14:tracePt t="19139" x="2227263" y="2946400"/>
          <p14:tracePt t="19203" x="2268538" y="2895600"/>
          <p14:tracePt t="19270" x="2344738" y="2836863"/>
          <p14:tracePt t="19336" x="2405063" y="2811463"/>
          <p14:tracePt t="19402" x="2497138" y="2811463"/>
          <p14:tracePt t="19455" x="2557463" y="2811463"/>
          <p14:tracePt t="19456" x="2573338" y="2811463"/>
          <p14:tracePt t="19514" x="2616200" y="2827338"/>
          <p14:tracePt t="19572" x="2674938" y="2870200"/>
          <p14:tracePt t="19632" x="2735263" y="2913063"/>
          <p14:tracePt t="19688" x="2836863" y="3005138"/>
          <p14:tracePt t="19778" x="2971800" y="3106738"/>
          <p14:tracePt t="19841" x="2989263" y="3141663"/>
          <p14:tracePt t="19905" x="3014663" y="3182938"/>
          <p14:tracePt t="19964" x="3065463" y="3319463"/>
          <p14:tracePt t="20017" x="3090863" y="3421063"/>
          <p14:tracePt t="20073" x="3106738" y="3462338"/>
          <p14:tracePt t="20134" x="3106738" y="3497263"/>
          <p14:tracePt t="20189" x="3124200" y="3556000"/>
          <p14:tracePt t="20251" x="3124200" y="3598863"/>
          <p14:tracePt t="20316" x="3124200" y="3649663"/>
          <p14:tracePt t="20317" x="3124200" y="3657600"/>
          <p14:tracePt t="20383" x="3124200" y="3716338"/>
          <p14:tracePt t="20487" x="3141663" y="3767138"/>
          <p14:tracePt t="20488" x="3141663" y="3852863"/>
          <p14:tracePt t="20545" x="3149600" y="3944938"/>
          <p14:tracePt t="20546" x="3149600" y="3962400"/>
          <p14:tracePt t="20606" x="3149600" y="4046538"/>
          <p14:tracePt t="20665" x="3149600" y="4097338"/>
          <p14:tracePt t="20722" x="3149600" y="4157663"/>
          <p14:tracePt t="20787" x="3141663" y="4224338"/>
          <p14:tracePt t="20868" x="3090863" y="4376738"/>
          <p14:tracePt t="20931" x="3048000" y="4478338"/>
          <p14:tracePt t="20984" x="2989263" y="4572000"/>
          <p14:tracePt t="20985" x="2971800" y="4589463"/>
          <p14:tracePt t="21044" x="2928938" y="4648200"/>
          <p14:tracePt t="21104" x="2827338" y="4732338"/>
          <p14:tracePt t="21165" x="2692400" y="4859338"/>
          <p14:tracePt t="21166" x="2674938" y="4868863"/>
          <p14:tracePt t="21231" x="2481263" y="4960938"/>
          <p14:tracePt t="21233" x="2446338" y="4960938"/>
          <p14:tracePt t="21297" x="2286000" y="4978400"/>
          <p14:tracePt t="21298" x="2268538" y="4978400"/>
          <p14:tracePt t="21365" x="2108200" y="4945063"/>
          <p14:tracePt t="21366" x="2090738" y="4927600"/>
          <p14:tracePt t="21367" x="2065338" y="4919663"/>
          <p14:tracePt t="21427" x="1930400" y="4783138"/>
          <p14:tracePt t="21483" x="1871663" y="4706938"/>
          <p14:tracePt t="21537" x="1871663" y="4614863"/>
          <p14:tracePt t="21538" x="1871663" y="4605338"/>
          <p14:tracePt t="21597" x="1871663" y="4513263"/>
          <p14:tracePt t="21653" x="1871663" y="4452938"/>
          <p14:tracePt t="21717" x="1879600" y="4452938"/>
          <p14:tracePt t="21780" x="1897063" y="4452938"/>
          <p14:tracePt t="21842" x="1897063" y="4529138"/>
          <p14:tracePt t="21897" x="1938338" y="4673600"/>
          <p14:tracePt t="21975" x="1989138" y="4884738"/>
          <p14:tracePt t="21977" x="1998663" y="4902200"/>
          <p14:tracePt t="22031" x="2065338" y="4986338"/>
          <p14:tracePt t="22092" x="2151063" y="5080000"/>
          <p14:tracePt t="22156" x="2286000" y="5138738"/>
          <p14:tracePt t="22158" x="2303463" y="5156200"/>
          <p14:tracePt t="22214" x="2497138" y="5181600"/>
          <p14:tracePt t="22274" x="2540000" y="5181600"/>
          <p14:tracePt t="22333" x="2557463" y="5181600"/>
          <p14:tracePt t="22394" x="2582863" y="5181600"/>
          <p14:tracePt t="24356" x="2582863" y="4945063"/>
          <p14:tracePt t="24428" x="2387600" y="3690938"/>
          <p14:tracePt t="24490" x="2184400" y="3005138"/>
          <p14:tracePt t="24492" x="2166938" y="2954338"/>
          <p14:tracePt t="24558" x="2184400" y="2573338"/>
          <p14:tracePt t="24612" x="2227263" y="2268538"/>
          <p14:tracePt t="24617" x="2227263" y="2252663"/>
          <p14:tracePt t="24672" x="2227263" y="2151063"/>
          <p14:tracePt t="24728" x="2243138" y="2151063"/>
          <p14:tracePt t="24791" x="2252663" y="2151063"/>
          <p14:tracePt t="24903" x="2252663" y="2133600"/>
          <p14:tracePt t="24956" x="2243138" y="2133600"/>
          <p14:tracePt t="25012" x="2125663" y="2133600"/>
          <p14:tracePt t="25069" x="1955800" y="2227263"/>
          <p14:tracePt t="25127" x="1871663" y="2319338"/>
          <p14:tracePt t="25194" x="1744663" y="2497138"/>
          <p14:tracePt t="25260" x="1676400" y="2616200"/>
          <p14:tracePt t="25324" x="1617663" y="2735263"/>
          <p14:tracePt t="25383" x="1582738" y="2852738"/>
          <p14:tracePt t="25458" x="1541463" y="3090863"/>
          <p14:tracePt t="25459" x="1541463" y="3106738"/>
          <p14:tracePt t="25519" x="1541463" y="3182938"/>
          <p14:tracePt t="25573" x="1617663" y="3454400"/>
          <p14:tracePt t="25574" x="1643063" y="3513138"/>
          <p14:tracePt t="25634" x="1760538" y="3690938"/>
          <p14:tracePt t="25697" x="1871663" y="3716338"/>
          <p14:tracePt t="25761" x="2032000" y="3675063"/>
          <p14:tracePt t="25824" x="2151063" y="3614738"/>
          <p14:tracePt t="25826" x="2166938" y="3598863"/>
          <p14:tracePt t="25934" x="2227263" y="3573463"/>
          <p14:tracePt t="25934" x="2303463" y="3522663"/>
          <p14:tracePt t="25987" x="2387600" y="3479800"/>
          <p14:tracePt t="26042" x="2438400" y="3454400"/>
          <p14:tracePt t="26147" x="2446338" y="3454400"/>
          <p14:tracePt t="28467" x="2446338" y="3436938"/>
          <p14:tracePt t="28522" x="2446338" y="3421063"/>
          <p14:tracePt t="28586" x="2463800" y="3378200"/>
          <p14:tracePt t="28662" x="2497138" y="3268663"/>
          <p14:tracePt t="28725" x="2497138" y="3200400"/>
          <p14:tracePt t="28790" x="2497138" y="3141663"/>
          <p14:tracePt t="28850" x="2497138" y="3005138"/>
          <p14:tracePt t="28851" x="2506663" y="2989263"/>
          <p14:tracePt t="28909" x="2506663" y="2887663"/>
          <p14:tracePt t="28960" x="2506663" y="2794000"/>
          <p14:tracePt t="29016" x="2506663" y="2659063"/>
          <p14:tracePt t="29073" x="2506663" y="2582863"/>
          <p14:tracePt t="29075" x="2506663" y="2573338"/>
          <p14:tracePt t="29128" x="2497138" y="2540000"/>
          <p14:tracePt t="29185" x="2463800" y="2497138"/>
          <p14:tracePt t="29247" x="2438400" y="2446338"/>
          <p14:tracePt t="29303" x="2405063" y="2420938"/>
          <p14:tracePt t="29307" x="2387600" y="2420938"/>
          <p14:tracePt t="29420" x="2379663" y="2420938"/>
          <p14:tracePt t="29524" x="2362200" y="2420938"/>
          <p14:tracePt t="29583" x="2344738" y="2420938"/>
          <p14:tracePt t="29635" x="2319338" y="2438400"/>
          <p14:tracePt t="29709" x="2252663" y="2463800"/>
          <p14:tracePt t="29717" x="2227263" y="2481263"/>
          <p14:tracePt t="29719" x="2209800" y="2481263"/>
          <p14:tracePt t="29781" x="2133600" y="2522538"/>
          <p14:tracePt t="29840" x="2074863" y="2557463"/>
          <p14:tracePt t="29904" x="1998663" y="2616200"/>
          <p14:tracePt t="29957" x="1955800" y="2659063"/>
          <p14:tracePt t="30014" x="1930400" y="2674938"/>
          <p14:tracePt t="30015" x="1912938" y="2692400"/>
          <p14:tracePt t="30073" x="1871663" y="2735263"/>
          <p14:tracePt t="30130" x="1836738" y="2760663"/>
          <p14:tracePt t="30190" x="1795463" y="2811463"/>
          <p14:tracePt t="30250" x="1760538" y="2852738"/>
          <p14:tracePt t="30310" x="1719263" y="2895600"/>
          <p14:tracePt t="30375" x="1701800" y="2928938"/>
          <p14:tracePt t="30437" x="1676400" y="2954338"/>
          <p14:tracePt t="30497" x="1643063" y="3005138"/>
          <p14:tracePt t="30498" x="1643063" y="3014663"/>
          <p14:tracePt t="30554" x="1582738" y="3124200"/>
          <p14:tracePt t="30608" x="1557338" y="3208338"/>
          <p14:tracePt t="31043" x="1524000" y="3302000"/>
          <p14:tracePt t="31044" x="1447800" y="3436938"/>
          <p14:tracePt t="31105" x="1422400" y="3497263"/>
          <p14:tracePt t="31106" x="1404938" y="3513138"/>
          <p14:tracePt t="31166" x="1371600" y="3598863"/>
          <p14:tracePt t="31168" x="1363663" y="3614738"/>
          <p14:tracePt t="31224" x="1346200" y="3675063"/>
          <p14:tracePt t="31284" x="1312863" y="3767138"/>
          <p14:tracePt t="31350" x="1303338" y="3843338"/>
          <p14:tracePt t="31415" x="1287463" y="3944938"/>
          <p14:tracePt t="31478" x="1252538" y="4064000"/>
          <p14:tracePt t="31479" x="1252538" y="4081463"/>
          <p14:tracePt t="31536" x="1236663" y="4157663"/>
          <p14:tracePt t="31594" x="1227138" y="4275138"/>
          <p14:tracePt t="31595" x="1211263" y="4284663"/>
          <p14:tracePt t="31650" x="1211263" y="4351338"/>
          <p14:tracePt t="31725" x="1193800" y="4452938"/>
          <p14:tracePt t="31805" x="1176338" y="4554538"/>
          <p14:tracePt t="31882" x="1150938" y="4724400"/>
          <p14:tracePt t="31938" x="1135063" y="4792663"/>
          <p14:tracePt t="31988" x="1135063" y="4826000"/>
          <p14:tracePt t="32048" x="1117600" y="4859338"/>
          <p14:tracePt t="32115" x="1117600" y="4884738"/>
          <p14:tracePt t="32174" x="1117600" y="4927600"/>
          <p14:tracePt t="32178" x="1117600" y="4945063"/>
          <p14:tracePt t="32198" x="1117600" y="4960938"/>
          <p14:tracePt t="32200" x="1117600" y="4978400"/>
          <p14:tracePt t="32255" x="1117600" y="5037138"/>
          <p14:tracePt t="32317" x="1117600" y="5080000"/>
          <p14:tracePt t="32382" x="1117600" y="5113338"/>
          <p14:tracePt t="32440" x="1117600" y="5156200"/>
          <p14:tracePt t="32494" x="1117600" y="5181600"/>
          <p14:tracePt t="32553" x="1117600" y="5214938"/>
          <p14:tracePt t="32611" x="1117600" y="5257800"/>
          <p14:tracePt t="33485" x="1117600" y="5240338"/>
          <p14:tracePt t="34480" x="1117600" y="5232400"/>
          <p14:tracePt t="34480" x="1117600" y="5199063"/>
          <p14:tracePt t="34567" x="1176338" y="4884738"/>
          <p14:tracePt t="34626" x="1227138" y="4614863"/>
          <p14:tracePt t="34628" x="1236663" y="4589463"/>
          <p14:tracePt t="34688" x="1270000" y="4275138"/>
          <p14:tracePt t="34689" x="1287463" y="4198938"/>
          <p14:tracePt t="34755" x="1371600" y="3843338"/>
          <p14:tracePt t="34814" x="1524000" y="3556000"/>
          <p14:tracePt t="34877" x="1658938" y="3378200"/>
          <p14:tracePt t="34938" x="1778000" y="3167063"/>
          <p14:tracePt t="34992" x="1836738" y="3065463"/>
          <p14:tracePt t="35047" x="1871663" y="3005138"/>
          <p14:tracePt t="35108" x="1955800" y="2852738"/>
          <p14:tracePt t="35164" x="2090738" y="2692400"/>
          <p14:tracePt t="35226" x="2209800" y="2582863"/>
          <p14:tracePt t="35291" x="2362200" y="2497138"/>
          <p14:tracePt t="35357" x="2557463" y="2463800"/>
          <p14:tracePt t="35359" x="2573338" y="2463800"/>
          <p14:tracePt t="35421" x="2700338" y="2497138"/>
          <p14:tracePt t="35487" x="2954338" y="2641600"/>
          <p14:tracePt t="35658" x="3208338" y="2870200"/>
          <p14:tracePt t="35660" x="3268663" y="2928938"/>
          <p14:tracePt t="35661" x="3284538" y="2946400"/>
          <p14:tracePt t="35742" x="3497263" y="3284538"/>
          <p14:tracePt t="35811" x="3598863" y="3497263"/>
          <p14:tracePt t="35925" x="3614738" y="3522663"/>
          <p14:tracePt t="35926" x="3632200" y="3522663"/>
          <p14:tracePt t="35986" x="3649663" y="3556000"/>
          <p14:tracePt t="36042" x="3690938" y="3614738"/>
          <p14:tracePt t="36044" x="3708400" y="3614738"/>
          <p14:tracePt t="36099" x="3733800" y="3657600"/>
          <p14:tracePt t="36100" x="3733800" y="3675063"/>
          <p14:tracePt t="36212" x="3792538" y="3810000"/>
          <p14:tracePt t="36214" x="3868738" y="3944938"/>
          <p14:tracePt t="36319" x="3886200" y="3962400"/>
          <p14:tracePt t="36651" x="3810000" y="3944938"/>
          <p14:tracePt t="36652" x="3767138" y="3944938"/>
          <p14:tracePt t="36733" x="3360738" y="3827463"/>
          <p14:tracePt t="36733" x="3319463" y="3810000"/>
          <p14:tracePt t="36794" x="2946400" y="3733800"/>
          <p14:tracePt t="36851" x="2405063" y="3708400"/>
          <p14:tracePt t="36915" x="1930400" y="3776663"/>
          <p14:tracePt t="36917" x="1871663" y="3810000"/>
          <p14:tracePt t="36973" x="1582738" y="3970338"/>
          <p14:tracePt t="37032" x="1465263" y="4122738"/>
          <p14:tracePt t="37088" x="1363663" y="4275138"/>
          <p14:tracePt t="37140" x="1328738" y="4300538"/>
          <p14:tracePt t="37142" x="1328738" y="4318000"/>
          <p14:tracePt t="37255" x="1328738" y="4335463"/>
          <p14:tracePt t="37364" x="1312863" y="4360863"/>
          <p14:tracePt t="37424" x="1303338" y="4411663"/>
          <p14:tracePt t="37477" x="1287463" y="4470400"/>
          <p14:tracePt t="37538" x="1287463" y="4538663"/>
          <p14:tracePt t="37595" x="1270000" y="4614863"/>
          <p14:tracePt t="37658" x="1270000" y="4630738"/>
          <p14:tracePt t="37771" x="1270000" y="4648200"/>
          <p14:tracePt t="37949" x="1270000" y="4665663"/>
          <p14:tracePt t="38465" x="1270000" y="4648200"/>
          <p14:tracePt t="38467" x="1270000" y="4630738"/>
          <p14:tracePt t="38587" x="1270000" y="4614863"/>
          <p14:tracePt t="38647" x="1270000" y="4605338"/>
          <p14:tracePt t="38711" x="1270000" y="4513263"/>
          <p14:tracePt t="38773" x="1270000" y="4452938"/>
          <p14:tracePt t="38832" x="1270000" y="4419600"/>
          <p14:tracePt t="38919" x="1287463" y="4376738"/>
          <p14:tracePt t="38976" x="1287463" y="4335463"/>
          <p14:tracePt t="39031" x="1303338" y="4284663"/>
          <p14:tracePt t="39094" x="1312863" y="4224338"/>
          <p14:tracePt t="39155" x="1328738" y="4198938"/>
          <p14:tracePt t="39213" x="1346200" y="4165600"/>
          <p14:tracePt t="39276" x="1371600" y="4106863"/>
          <p14:tracePt t="39335" x="1389063" y="4030663"/>
          <p14:tracePt t="39397" x="1389063" y="3970338"/>
          <p14:tracePt t="39459" x="1404938" y="3911600"/>
          <p14:tracePt t="39516" x="1422400" y="3852863"/>
          <p14:tracePt t="39575" x="1430338" y="3776663"/>
          <p14:tracePt t="39631" x="1465263" y="3690938"/>
          <p14:tracePt t="39695" x="1481138" y="3632200"/>
          <p14:tracePt t="39758" x="1490663" y="3598863"/>
          <p14:tracePt t="39815" x="1506538" y="3556000"/>
          <p14:tracePt t="39876" x="1506538" y="3497263"/>
          <p14:tracePt t="39936" x="1524000" y="3462338"/>
          <p14:tracePt t="40005" x="1524000" y="3421063"/>
          <p14:tracePt t="40064" x="1541463" y="3403600"/>
          <p14:tracePt t="40218" x="1541463" y="3421063"/>
          <p14:tracePt t="40280" x="1541463" y="3479800"/>
          <p14:tracePt t="40281" x="1541463" y="3497263"/>
          <p14:tracePt t="40343" x="1506538" y="3614738"/>
          <p14:tracePt t="40409" x="1481138" y="3716338"/>
          <p14:tracePt t="40463" x="1447800" y="3792538"/>
          <p14:tracePt t="40519" x="1422400" y="3911600"/>
          <p14:tracePt t="40574" x="1404938" y="3987800"/>
          <p14:tracePt t="40631" x="1389063" y="4064000"/>
          <p14:tracePt t="40693" x="1371600" y="4140200"/>
          <p14:tracePt t="40756" x="1346200" y="4165600"/>
          <p14:tracePt t="40757" x="1346200" y="4183063"/>
          <p14:tracePt t="40812" x="1328738" y="4259263"/>
          <p14:tracePt t="40877" x="1312863" y="4318000"/>
          <p14:tracePt t="40941" x="1303338" y="4394200"/>
          <p14:tracePt t="40996" x="1303338" y="4419600"/>
          <p14:tracePt t="40997" x="1303338" y="4437063"/>
          <p14:tracePt t="41073" x="1287463" y="4529138"/>
          <p14:tracePt t="41131" x="1270000" y="4572000"/>
          <p14:tracePt t="41192" x="1270000" y="4605338"/>
          <p14:tracePt t="41194" x="1270000" y="4614863"/>
          <p14:tracePt t="41255" x="1270000" y="4630738"/>
          <p14:tracePt t="41357" x="1270000" y="4648200"/>
          <p14:tracePt t="41412" x="1252538" y="4630738"/>
          <p14:tracePt t="41472" x="1252538" y="4614863"/>
          <p14:tracePt t="41523" x="1252538" y="4572000"/>
          <p14:tracePt t="41583" x="1252538" y="4478338"/>
          <p14:tracePt t="41584" x="1252538" y="4470400"/>
          <p14:tracePt t="41641" x="1270000" y="4351338"/>
          <p14:tracePt t="41702" x="1303338" y="4198938"/>
          <p14:tracePt t="41760" x="1328738" y="4064000"/>
          <p14:tracePt t="41761" x="1328738" y="4030663"/>
          <p14:tracePt t="41827" x="1371600" y="3827463"/>
          <p14:tracePt t="41893" x="1430338" y="3614738"/>
          <p14:tracePt t="41949" x="1465263" y="3513138"/>
          <p14:tracePt t="41950" x="1465263" y="3479800"/>
          <p14:tracePt t="42004" x="1506538" y="3395663"/>
          <p14:tracePt t="42056" x="1541463" y="3319463"/>
          <p14:tracePt t="42129" x="1557338" y="3284538"/>
          <p14:tracePt t="42246" x="1557338" y="3268663"/>
          <p14:tracePt t="42247" x="1566863" y="3268663"/>
          <p14:tracePt t="42722" x="1566863" y="3243263"/>
          <p14:tracePt t="42784" x="1566863" y="3208338"/>
          <p14:tracePt t="42847" x="1582738" y="3200400"/>
          <p14:tracePt t="42848" x="1582738" y="3182938"/>
          <p14:tracePt t="42902" x="1600200" y="3167063"/>
          <p14:tracePt t="43050" x="1617663" y="3149600"/>
          <p14:tracePt t="43051" x="1617663" y="3141663"/>
          <p14:tracePt t="43108" x="1643063" y="3124200"/>
          <p14:tracePt t="43166" x="1658938" y="3106738"/>
          <p14:tracePt t="43252" x="1701800" y="3081338"/>
          <p14:tracePt t="43308" x="1719263" y="3065463"/>
          <p14:tracePt t="43373" x="1760538" y="3030538"/>
          <p14:tracePt t="43434" x="1811338" y="2989263"/>
          <p14:tracePt t="43495" x="1836738" y="2946400"/>
          <p14:tracePt t="43497" x="1854200" y="2928938"/>
          <p14:tracePt t="43552" x="1897063" y="2887663"/>
          <p14:tracePt t="43553" x="1912938" y="2870200"/>
          <p14:tracePt t="43609" x="1973263" y="2827338"/>
          <p14:tracePt t="43673" x="2014538" y="2794000"/>
          <p14:tracePt t="43674" x="2032000" y="2794000"/>
          <p14:tracePt t="43741" x="2108200" y="2760663"/>
          <p14:tracePt t="43808" x="2184400" y="2717800"/>
          <p14:tracePt t="43875" x="2227263" y="2700338"/>
          <p14:tracePt t="43879" x="2243138" y="2700338"/>
          <p14:tracePt t="43899" x="2252663" y="2700338"/>
          <p14:tracePt t="43901" x="2252663" y="2692400"/>
          <p14:tracePt t="43902" x="2268538" y="2692400"/>
          <p14:tracePt t="43965" x="2328863" y="2692400"/>
          <p14:tracePt t="44020" x="2379663" y="2692400"/>
          <p14:tracePt t="44074" x="2438400" y="2692400"/>
          <p14:tracePt t="44132" x="2463800" y="2674938"/>
          <p14:tracePt t="44189" x="2506663" y="2674938"/>
          <p14:tracePt t="44253" x="2540000" y="2674938"/>
          <p14:tracePt t="44337" x="2582863" y="2674938"/>
          <p14:tracePt t="44403" x="2598738" y="2674938"/>
          <p14:tracePt t="44498" x="2616200" y="2674938"/>
          <p14:tracePt t="44784" x="2598738" y="2674938"/>
          <p14:tracePt t="44785" x="2582863" y="2674938"/>
          <p14:tracePt t="44940" x="2616200" y="2674938"/>
          <p14:tracePt t="44991" x="2659063" y="2674938"/>
          <p14:tracePt t="44992" x="2674938" y="2674938"/>
          <p14:tracePt t="45051" x="2717800" y="2674938"/>
          <p14:tracePt t="45111" x="2751138" y="2674938"/>
          <p14:tracePt t="45168" x="2760663" y="2692400"/>
          <p14:tracePt t="45233" x="2794000" y="2692400"/>
          <p14:tracePt t="45299" x="2811463" y="2700338"/>
          <p14:tracePt t="45366" x="2836863" y="2717800"/>
          <p14:tracePt t="45444" x="2887663" y="2751138"/>
          <p14:tracePt t="45500" x="2913063" y="2760663"/>
          <p14:tracePt t="45552" x="2928938" y="2776538"/>
          <p14:tracePt t="45559" x="2946400" y="2776538"/>
          <p14:tracePt t="45614" x="2954338" y="2794000"/>
          <p14:tracePt t="45669" x="2989263" y="2811463"/>
          <p14:tracePt t="45739" x="3030538" y="2827338"/>
          <p14:tracePt t="45740" x="3030538" y="2836863"/>
          <p14:tracePt t="45801" x="3200400" y="2971800"/>
          <p14:tracePt t="45868" x="3284538" y="3065463"/>
          <p14:tracePt t="46017" x="3284538" y="3081338"/>
          <p14:tracePt t="46073" x="3302000" y="3090863"/>
          <p14:tracePt t="46131" x="3319463" y="3106738"/>
          <p14:tracePt t="46199" x="3335338" y="3141663"/>
          <p14:tracePt t="46260" x="3344863" y="3149600"/>
          <p14:tracePt t="46324" x="3378200" y="3200400"/>
          <p14:tracePt t="46379" x="3395663" y="3225800"/>
          <p14:tracePt t="46437" x="3403600" y="3243263"/>
          <p14:tracePt t="46614" x="3421063" y="3259138"/>
          <p14:tracePt t="46671" x="3421063" y="3284538"/>
          <p14:tracePt t="46737" x="3454400" y="3319463"/>
          <p14:tracePt t="46801" x="3454400" y="3344863"/>
          <p14:tracePt t="46860" x="3462338" y="3360738"/>
          <p14:tracePt t="46920" x="3479800" y="3395663"/>
          <p14:tracePt t="46971" x="3497263" y="3421063"/>
          <p14:tracePt t="47024" x="3513138" y="3454400"/>
          <p14:tracePt t="47078" x="3513138" y="3479800"/>
          <p14:tracePt t="47137" x="3538538" y="3522663"/>
          <p14:tracePt t="47195" x="3614738" y="3690938"/>
          <p14:tracePt t="47199" x="3632200" y="3708400"/>
          <p14:tracePt t="47218" x="3649663" y="3716338"/>
          <p14:tracePt t="47331" x="3657600" y="3733800"/>
          <p14:tracePt t="47332" x="3675063" y="3767138"/>
          <p14:tracePt t="47394" x="3690938" y="3810000"/>
          <p14:tracePt t="47491" x="3690938" y="3827463"/>
          <p14:tracePt t="47906" x="3751263" y="3944938"/>
          <p14:tracePt t="47958" x="3792538" y="4005263"/>
          <p14:tracePt t="48016" x="3810000" y="4030663"/>
          <p14:tracePt t="48119" x="3827463" y="4046538"/>
          <p14:tracePt t="48120" x="3827463" y="4064000"/>
          <p14:tracePt t="48180" x="3843338" y="4097338"/>
          <p14:tracePt t="48181" x="3852863" y="4106863"/>
          <p14:tracePt t="48242" x="3852863" y="4140200"/>
          <p14:tracePt t="48301" x="3868738" y="4157663"/>
          <p14:tracePt t="50805" x="3852863" y="4157663"/>
          <p14:tracePt t="51067" x="3852863" y="4140200"/>
          <p14:tracePt t="51068" x="3852863" y="4122738"/>
          <p14:tracePt t="51122" x="3843338" y="4064000"/>
          <p14:tracePt t="51183" x="3776663" y="3911600"/>
          <p14:tracePt t="51251" x="3716338" y="3810000"/>
          <p14:tracePt t="51316" x="3657600" y="3690938"/>
          <p14:tracePt t="51381" x="3589338" y="3589338"/>
          <p14:tracePt t="51436" x="3522663" y="3522663"/>
          <p14:tracePt t="51514" x="3421063" y="3395663"/>
          <p14:tracePt t="51573" x="3344863" y="3284538"/>
          <p14:tracePt t="51575" x="3335338" y="3268663"/>
          <p14:tracePt t="51629" x="3259138" y="3149600"/>
          <p14:tracePt t="51631" x="3259138" y="3124200"/>
          <p14:tracePt t="51687" x="3182938" y="3005138"/>
          <p14:tracePt t="51753" x="3149600" y="2928938"/>
          <p14:tracePt t="51817" x="3124200" y="2895600"/>
          <p14:tracePt t="51819" x="3124200" y="2887663"/>
          <p14:tracePt t="51883" x="3065463" y="2852738"/>
          <p14:tracePt t="51943" x="3030538" y="2827338"/>
          <p14:tracePt t="51998" x="2989263" y="2811463"/>
          <p14:tracePt t="52052" x="2971800" y="2811463"/>
          <p14:tracePt t="52053" x="2954338" y="2794000"/>
          <p14:tracePt t="52114" x="2946400" y="2794000"/>
          <p14:tracePt t="52310" x="2946400" y="2811463"/>
          <p14:tracePt t="52371" x="2971800" y="2827338"/>
          <p14:tracePt t="52372" x="2989263" y="2836863"/>
          <p14:tracePt t="52431" x="3149600" y="2989263"/>
          <p14:tracePt t="52484" x="3259138" y="3124200"/>
          <p14:tracePt t="52485" x="3268663" y="3141663"/>
          <p14:tracePt t="52540" x="3319463" y="3200400"/>
          <p14:tracePt t="52541" x="3335338" y="3208338"/>
          <p14:tracePt t="52618" x="3421063" y="3360738"/>
          <p14:tracePt t="52676" x="3462338" y="3436938"/>
          <p14:tracePt t="52739" x="3556000" y="3589338"/>
          <p14:tracePt t="52804" x="3632200" y="3751263"/>
          <p14:tracePt t="52869" x="3690938" y="3868738"/>
          <p14:tracePt t="52870" x="3690938" y="3886200"/>
          <p14:tracePt t="52928" x="3733800" y="3970338"/>
          <p14:tracePt t="52986" x="3767138" y="4064000"/>
          <p14:tracePt t="53041" x="3792538" y="4122738"/>
          <p14:tracePt t="53097" x="3827463" y="4224338"/>
          <p14:tracePt t="53161" x="3886200" y="4300538"/>
          <p14:tracePt t="53222" x="3886200" y="4335463"/>
          <p14:tracePt t="53223" x="3903663" y="4335463"/>
          <p14:tracePt t="53279" x="3903663" y="4360863"/>
          <p14:tracePt t="53342" x="3929063" y="4394200"/>
          <p14:tracePt t="53408" x="3962400" y="4437063"/>
          <p14:tracePt t="53462" x="3970338" y="4452938"/>
          <p14:tracePt t="53518" x="3987800" y="4478338"/>
          <p14:tracePt t="53520" x="3987800" y="4495800"/>
          <p14:tracePt t="53575" x="4005263" y="4513263"/>
          <p14:tracePt t="53635" x="4021138" y="4538663"/>
          <p14:tracePt t="53708" x="4021138" y="4554538"/>
          <p14:tracePt t="53767" x="4021138" y="4572000"/>
          <p14:tracePt t="58459" x="4021138" y="4554538"/>
          <p14:tracePt t="58460" x="4005263" y="4554538"/>
          <p14:tracePt t="58571" x="3987800" y="4554538"/>
          <p14:tracePt t="58628" x="3929063" y="4589463"/>
          <p14:tracePt t="58693" x="3792538" y="4648200"/>
          <p14:tracePt t="58756" x="3589338" y="4724400"/>
          <p14:tracePt t="58822" x="3403600" y="4792663"/>
          <p14:tracePt t="58888" x="3344863" y="4808538"/>
          <p14:tracePt t="58989" x="3335338" y="4808538"/>
          <p14:tracePt t="58990" x="3302000" y="4792663"/>
          <p14:tracePt t="59042" x="3243263" y="4767263"/>
          <p14:tracePt t="59107" x="3167063" y="4724400"/>
          <p14:tracePt t="59166" x="3124200" y="4706938"/>
          <p14:tracePt t="59226" x="3048000" y="4706938"/>
          <p14:tracePt t="59289" x="2971800" y="4706938"/>
          <p14:tracePt t="59347" x="2887663" y="4706938"/>
          <p14:tracePt t="59348" x="2870200" y="4724400"/>
          <p14:tracePt t="59424" x="2700338" y="4767263"/>
          <p14:tracePt t="59479" x="2582863" y="4792663"/>
          <p14:tracePt t="59536" x="2506663" y="4808538"/>
          <p14:tracePt t="59537" x="2497138" y="4826000"/>
          <p14:tracePt t="59592" x="2405063" y="4859338"/>
          <p14:tracePt t="59593" x="2387600" y="4868863"/>
          <p14:tracePt t="59648" x="2268538" y="4919663"/>
          <p14:tracePt t="59649" x="2252663" y="4927600"/>
          <p14:tracePt t="59708" x="2125663" y="5046663"/>
          <p14:tracePt t="59770" x="2049463" y="5173663"/>
          <p14:tracePt t="59771" x="2032000" y="5173663"/>
          <p14:tracePt t="59831" x="1998663" y="5291138"/>
          <p14:tracePt t="59898" x="1989138" y="5427663"/>
          <p14:tracePt t="59955" x="1989138" y="5545138"/>
          <p14:tracePt t="60009" x="1989138" y="5630863"/>
          <p14:tracePt t="60065" x="1989138" y="5722938"/>
          <p14:tracePt t="60125" x="1989138" y="5799138"/>
          <p14:tracePt t="60189" x="1989138" y="5884863"/>
          <p14:tracePt t="60191" x="1989138" y="5900738"/>
          <p14:tracePt t="60248" x="1989138" y="5994400"/>
          <p14:tracePt t="60308" x="1989138" y="6053138"/>
          <p14:tracePt t="60369" x="1998663" y="6129338"/>
          <p14:tracePt t="60427" x="2014538" y="6215063"/>
          <p14:tracePt t="60499" x="2074863" y="6383338"/>
          <p14:tracePt t="60559" x="2125663" y="6469063"/>
          <p14:tracePt t="60614" x="2227263" y="6604000"/>
          <p14:tracePt t="60669" x="2303463" y="6662738"/>
          <p14:tracePt t="60736" x="2420938" y="6738938"/>
          <p14:tracePt t="60797" x="2598738" y="6815138"/>
          <p14:tracePt t="61071" x="3403600" y="6723063"/>
          <p14:tracePt t="61072" x="3421063" y="6705600"/>
          <p14:tracePt t="61125" x="3513138" y="6570663"/>
          <p14:tracePt t="61190" x="3632200" y="6383338"/>
          <p14:tracePt t="61190" x="3649663" y="6332538"/>
          <p14:tracePt t="61247" x="3690938" y="6113463"/>
          <p14:tracePt t="61311" x="3716338" y="5918200"/>
          <p14:tracePt t="61374" x="3708400" y="5646738"/>
          <p14:tracePt t="61436" x="3614738" y="5410200"/>
          <p14:tracePt t="61490" x="3497263" y="5275263"/>
          <p14:tracePt t="61560" x="3284538" y="5080000"/>
          <p14:tracePt t="61619" x="3106738" y="4986338"/>
          <p14:tracePt t="61677" x="2946400" y="4986338"/>
          <p14:tracePt t="61757" x="2633663" y="5062538"/>
          <p14:tracePt t="61758" x="2598738" y="5080000"/>
          <p14:tracePt t="61836" x="2362200" y="5257800"/>
          <p14:tracePt t="61837" x="2328863" y="5291138"/>
          <p14:tracePt t="61907" x="2243138" y="5410200"/>
          <p14:tracePt t="61963" x="2227263" y="5545138"/>
          <p14:tracePt t="62016" x="2227263" y="5681663"/>
          <p14:tracePt t="62078" x="2227263" y="5740400"/>
          <p14:tracePt t="62141" x="2243138" y="5765800"/>
          <p14:tracePt t="62247" x="2243138" y="5783263"/>
          <p14:tracePt t="63726" x="2227263" y="5783263"/>
          <p14:tracePt t="63727" x="2209800" y="5783263"/>
          <p14:tracePt t="63809" x="2166938" y="5783263"/>
          <p14:tracePt t="63873" x="2065338" y="5783263"/>
          <p14:tracePt t="63931" x="1973263" y="5783263"/>
          <p14:tracePt t="63986" x="1930400" y="5783263"/>
          <p14:tracePt t="64084" x="1912938" y="5783263"/>
          <p14:tracePt t="64288" x="1897063" y="5783263"/>
          <p14:tracePt t="64351" x="1871663" y="5783263"/>
          <p14:tracePt t="64410" x="1811338" y="5783263"/>
          <p14:tracePt t="64466" x="1744663" y="5783263"/>
          <p14:tracePt t="64523" x="1719263" y="5783263"/>
          <p14:tracePt t="64578" x="1684338" y="5783263"/>
          <p14:tracePt t="64632" x="1617663" y="5783263"/>
          <p14:tracePt t="64687" x="1506538" y="5783263"/>
          <p14:tracePt t="64748" x="1422400" y="5783263"/>
          <p14:tracePt t="64749" x="1404938" y="5783263"/>
          <p14:tracePt t="64807" x="1328738" y="5765800"/>
          <p14:tracePt t="64808" x="1312863" y="5765800"/>
          <p14:tracePt t="64891" x="1252538" y="5740400"/>
          <p14:tracePt t="66779" x="1252538" y="5722938"/>
          <p14:tracePt t="66781" x="1252538" y="5707063"/>
          <p14:tracePt t="67121" x="1252538" y="5689600"/>
          <p14:tracePt t="67182" x="1252538" y="5646738"/>
          <p14:tracePt t="67182" x="1252538" y="5630863"/>
          <p14:tracePt t="67241" x="1252538" y="5554663"/>
          <p14:tracePt t="67304" x="1252538" y="5494338"/>
          <p14:tracePt t="67365" x="1252538" y="5453063"/>
          <p14:tracePt t="67426" x="1252538" y="5376863"/>
          <p14:tracePt t="67483" x="1252538" y="5291138"/>
          <p14:tracePt t="67544" x="1252538" y="5181600"/>
          <p14:tracePt t="67599" x="1252538" y="5097463"/>
          <p14:tracePt t="67661" x="1270000" y="5003800"/>
          <p14:tracePt t="67662" x="1270000" y="4986338"/>
          <p14:tracePt t="67774" x="1270000" y="4919663"/>
          <p14:tracePt t="67775" x="1270000" y="4902200"/>
          <p14:tracePt t="68267" x="1270000" y="4749800"/>
          <p14:tracePt t="68331" x="1270000" y="4630738"/>
          <p14:tracePt t="68398" x="1287463" y="4452938"/>
          <p14:tracePt t="68454" x="1312863" y="4224338"/>
          <p14:tracePt t="68506" x="1363663" y="3987800"/>
          <p14:tracePt t="68565" x="1465263" y="3690938"/>
          <p14:tracePt t="68566" x="1481138" y="3657600"/>
          <p14:tracePt t="68624" x="1582738" y="3454400"/>
          <p14:tracePt t="68681" x="1684338" y="3319463"/>
          <p14:tracePt t="68744" x="1719263" y="3268663"/>
          <p14:tracePt t="68745" x="1735138" y="3268663"/>
          <p14:tracePt t="68807" x="1760538" y="3225800"/>
          <p14:tracePt t="68877" x="1820863" y="3141663"/>
          <p14:tracePt t="68937" x="1879600" y="3005138"/>
          <p14:tracePt t="68996" x="1912938" y="2954338"/>
          <p14:tracePt t="69051" x="1938338" y="2946400"/>
          <p14:tracePt t="69110" x="1973263" y="2928938"/>
          <p14:tracePt t="69172" x="1998663" y="2913063"/>
          <p14:tracePt t="69234" x="2032000" y="2895600"/>
          <p14:tracePt t="69312" x="2108200" y="2870200"/>
          <p14:tracePt t="69377" x="2184400" y="2827338"/>
          <p14:tracePt t="69436" x="2268538" y="2751138"/>
          <p14:tracePt t="69494" x="2328863" y="2717800"/>
          <p14:tracePt t="69495" x="2328863" y="2700338"/>
          <p14:tracePt t="69789" x="2328863" y="2692400"/>
          <p14:tracePt t="69891" x="2344738" y="2633663"/>
          <p14:tracePt t="70053" x="2344738" y="2616200"/>
          <p14:tracePt t="70054" x="2328863" y="2582863"/>
          <p14:tracePt t="70132" x="2268538" y="2582863"/>
          <p14:tracePt t="70208" x="2192338" y="2582863"/>
          <p14:tracePt t="70277" x="2151063" y="2582863"/>
          <p14:tracePt t="70340" x="2125663" y="2582863"/>
          <p14:tracePt t="70422" x="2108200" y="2598738"/>
          <p14:tracePt t="70478" x="2074863" y="2633663"/>
          <p14:tracePt t="70535" x="1998663" y="2692400"/>
          <p14:tracePt t="70589" x="1897063" y="2836863"/>
          <p14:tracePt t="70650" x="1879600" y="2852738"/>
          <p14:tracePt t="70651" x="1760538" y="3106738"/>
          <p14:tracePt t="70710" x="1643063" y="3538538"/>
          <p14:tracePt t="70775" x="1490663" y="3944938"/>
          <p14:tracePt t="70834" x="1389063" y="4284663"/>
          <p14:tracePt t="70835" x="1389063" y="4360863"/>
          <p14:tracePt t="70902" x="1346200" y="4648200"/>
          <p14:tracePt t="70902" x="1346200" y="4665663"/>
          <p14:tracePt t="70957" x="1346200" y="4749800"/>
          <p14:tracePt t="71010" x="1328738" y="4843463"/>
          <p14:tracePt t="71072" x="1312863" y="4945063"/>
          <p14:tracePt t="71131" x="1287463" y="5021263"/>
          <p14:tracePt t="71187" x="1252538" y="5138738"/>
          <p14:tracePt t="71250" x="1236663" y="5199063"/>
          <p14:tracePt t="71310" x="1236663" y="5214938"/>
          <p14:tracePt t="71466" x="1236663" y="5199063"/>
          <p14:tracePt t="71546" x="1236663" y="5122863"/>
          <p14:tracePt t="71603" x="1236663" y="5037138"/>
          <p14:tracePt t="71667" x="1236663" y="4986338"/>
          <p14:tracePt t="71667" x="1236663" y="4978400"/>
          <p14:tracePt t="71727" x="1236663" y="4960938"/>
          <p14:tracePt t="71794" x="1236663" y="4868863"/>
          <p14:tracePt t="71858" x="1252538" y="4792663"/>
          <p14:tracePt t="71860" x="1252538" y="4783138"/>
          <p14:tracePt t="71920" x="1270000" y="4691063"/>
          <p14:tracePt t="71971" x="1287463" y="4614863"/>
          <p14:tracePt t="72033" x="1303338" y="4538663"/>
          <p14:tracePt t="72092" x="1312863" y="4470400"/>
          <p14:tracePt t="72144" x="1312863" y="4419600"/>
          <p14:tracePt t="72146" x="1312863" y="4411663"/>
          <p14:tracePt t="72165" x="1312863" y="4394200"/>
          <p14:tracePt t="72227" x="1328738" y="4335463"/>
          <p14:tracePt t="72287" x="1328738" y="4300538"/>
          <p14:tracePt t="72340" x="1346200" y="4259263"/>
          <p14:tracePt t="72406" x="1346200" y="4216400"/>
          <p14:tracePt t="72462" x="1363663" y="4157663"/>
          <p14:tracePt t="72466" x="1371600" y="4140200"/>
          <p14:tracePt t="72520" x="1404938" y="4021138"/>
          <p14:tracePt t="72576" x="1430338" y="3911600"/>
          <p14:tracePt t="72577" x="1447800" y="3903663"/>
          <p14:tracePt t="72660" x="1557338" y="3513138"/>
          <p14:tracePt t="72724" x="1617663" y="3302000"/>
          <p14:tracePt t="72789" x="1701800" y="3106738"/>
          <p14:tracePt t="72853" x="1820863" y="2954338"/>
          <p14:tracePt t="72854" x="1836738" y="2946400"/>
          <p14:tracePt t="72916" x="1930400" y="2852738"/>
          <p14:tracePt t="72969" x="2065338" y="2735263"/>
          <p14:tracePt t="73022" x="2166938" y="2674938"/>
          <p14:tracePt t="73087" x="2243138" y="2633663"/>
          <p14:tracePt t="73166" x="2286000" y="2582863"/>
          <p14:tracePt t="73243" x="2209800" y="2582863"/>
          <p14:tracePt t="73245" x="2184400" y="2582863"/>
          <p14:tracePt t="73328" x="2108200" y="2692400"/>
          <p14:tracePt t="73409" x="2166938" y="2954338"/>
          <p14:tracePt t="73490" x="2446338" y="3005138"/>
          <p14:tracePt t="73491" x="2481263" y="2989263"/>
          <p14:tracePt t="73574" x="2598738" y="2641600"/>
          <p14:tracePt t="73662" x="2319338" y="2573338"/>
          <p14:tracePt t="73682" x="2286000" y="2573338"/>
          <p14:tracePt t="73696" x="2209800" y="2582863"/>
          <p14:tracePt t="73720" x="2192338" y="2598738"/>
          <p14:tracePt t="73737" x="2184400" y="2616200"/>
          <p14:tracePt t="73738" x="2184400" y="2633663"/>
          <p14:tracePt t="73841" x="2252663" y="2836863"/>
          <p14:tracePt t="73923" x="2379663" y="2870200"/>
          <p14:tracePt t="73994" x="2405063" y="2641600"/>
          <p14:tracePt t="74075" x="2328863" y="2506663"/>
          <p14:tracePt t="74151" x="2243138" y="2540000"/>
          <p14:tracePt t="74241" x="2243138" y="2659063"/>
          <p14:tracePt t="74385" x="2243138" y="2700338"/>
          <p14:tracePt t="75442" x="2252663" y="2674938"/>
          <p14:tracePt t="75557" x="2252663" y="2659063"/>
          <p14:tracePt t="75843" x="2227263" y="2674938"/>
          <p14:tracePt t="75951" x="2227263" y="2692400"/>
          <p14:tracePt t="76266" x="2209800" y="2692400"/>
          <p14:tracePt t="76402" x="2227263" y="2692400"/>
          <p14:tracePt t="76585" x="2243138" y="2692400"/>
          <p14:tracePt t="76587" x="2252663" y="2692400"/>
          <p14:tracePt t="76764" x="2286000" y="2692400"/>
          <p14:tracePt t="76767" x="2319338" y="2692400"/>
          <p14:tracePt t="76868" x="2379663" y="2692400"/>
          <p14:tracePt t="76961" x="2438400" y="2692400"/>
          <p14:tracePt t="77081" x="2481263" y="2692400"/>
          <p14:tracePt t="77187" x="2506663" y="2700338"/>
          <p14:tracePt t="77291" x="2540000" y="2700338"/>
          <p14:tracePt t="77514" x="2557463" y="2700338"/>
          <p14:tracePt t="77515" x="2573338" y="2700338"/>
          <p14:tracePt t="77844" x="2573338" y="2717800"/>
          <p14:tracePt t="78041" x="2557463" y="2717800"/>
          <p14:tracePt t="78225" x="2522538" y="2717800"/>
          <p14:tracePt t="78310" x="2481263" y="2735263"/>
          <p14:tracePt t="78437" x="2438400" y="2735263"/>
          <p14:tracePt t="78666" x="2420938" y="2751138"/>
          <p14:tracePt t="78820" x="2438400" y="2751138"/>
          <p14:tracePt t="78841" x="2446338" y="2751138"/>
          <p14:tracePt t="79043" x="2497138" y="2760663"/>
          <p14:tracePt t="79044" x="2557463" y="2776538"/>
          <p14:tracePt t="79157" x="2573338" y="2776538"/>
          <p14:tracePt t="79159" x="2582863" y="2794000"/>
          <p14:tracePt t="79293" x="2616200" y="2794000"/>
          <p14:tracePt t="79391" x="2641600" y="2811463"/>
          <p14:tracePt t="79574" x="2659063" y="2827338"/>
          <p14:tracePt t="79840" x="2674938" y="2836863"/>
          <p14:tracePt t="80754" x="2700338" y="2852738"/>
          <p14:tracePt t="80755" x="2700338" y="2870200"/>
          <p14:tracePt t="80910" x="2717800" y="2895600"/>
          <p14:tracePt t="81021" x="2735263" y="2895600"/>
          <p14:tracePt t="81025" x="2751138" y="2895600"/>
          <p14:tracePt t="81320" x="2760663" y="2913063"/>
          <p14:tracePt t="81324" x="2776538" y="2928938"/>
          <p14:tracePt t="81549" x="2776538" y="2946400"/>
          <p14:tracePt t="81557" x="2776538" y="2954338"/>
          <p14:tracePt t="81706" x="2811463" y="3005138"/>
          <p14:tracePt t="81795" x="2811463" y="3014663"/>
          <p14:tracePt t="81873" x="2811463" y="3030538"/>
          <p14:tracePt t="82031" x="2827338" y="3048000"/>
          <p14:tracePt t="82032" x="2827338" y="3065463"/>
          <p14:tracePt t="82108" x="2827338" y="3081338"/>
          <p14:tracePt t="82327" x="2827338" y="3090863"/>
          <p14:tracePt t="82332" x="2827338" y="3124200"/>
          <p14:tracePt t="82654" x="2836863" y="3141663"/>
          <p14:tracePt t="82656" x="2836863" y="3167063"/>
          <p14:tracePt t="82752" x="2836863" y="3208338"/>
          <p14:tracePt t="82863" x="2836863" y="3259138"/>
          <p14:tracePt t="82865" x="2836863" y="3268663"/>
          <p14:tracePt t="82974" x="2836863" y="3319463"/>
          <p14:tracePt t="83054" x="2836863" y="3344863"/>
          <p14:tracePt t="83294" x="2836863" y="3395663"/>
          <p14:tracePt t="83441" x="2836863" y="3403600"/>
          <p14:tracePt t="83442" x="2836863" y="3421063"/>
          <p14:tracePt t="83565" x="2836863" y="3436938"/>
          <p14:tracePt t="83566" x="2836863" y="3454400"/>
          <p14:tracePt t="83637" x="2836863" y="3462338"/>
          <p14:tracePt t="83745" x="2852738" y="3497263"/>
          <p14:tracePt t="83875" x="2852738" y="3522663"/>
          <p14:tracePt t="84118" x="2852738" y="3556000"/>
          <p14:tracePt t="84119" x="2852738" y="3589338"/>
          <p14:tracePt t="84220" x="2852738" y="3598863"/>
          <p14:tracePt t="84387" x="2852738" y="3632200"/>
          <p14:tracePt t="84506" x="2852738" y="3657600"/>
          <p14:tracePt t="84507" x="2852738" y="3675063"/>
          <p14:tracePt t="84578" x="2852738" y="3690938"/>
          <p14:tracePt t="84648" x="2852738" y="3708400"/>
          <p14:tracePt t="84724" x="2852738" y="3716338"/>
          <p14:tracePt t="84817" x="2852738" y="3733800"/>
          <p14:tracePt t="84925" x="2852738" y="3767138"/>
          <p14:tracePt t="84927" x="2852738" y="3776663"/>
          <p14:tracePt t="85017" x="2852738" y="3810000"/>
          <p14:tracePt t="85125" x="2852738" y="3843338"/>
          <p14:tracePt t="85254" x="2852738" y="3903663"/>
          <p14:tracePt t="85388" x="2852738" y="3929063"/>
          <p14:tracePt t="85552" x="2852738" y="3944938"/>
          <p14:tracePt t="85728" x="2852738" y="3962400"/>
          <p14:tracePt t="86008" x="2836863" y="3962400"/>
          <p14:tracePt t="86716" x="2836863" y="3970338"/>
          <p14:tracePt t="86795" x="2836863" y="3987800"/>
          <p14:tracePt t="86874" x="2827338" y="4046538"/>
          <p14:tracePt t="86875" x="2827338" y="4064000"/>
          <p14:tracePt t="87003" x="2811463" y="4122738"/>
          <p14:tracePt t="87003" x="2811463" y="4140200"/>
          <p14:tracePt t="87678" x="2616200" y="4106863"/>
          <p14:tracePt t="87762" x="2522538" y="4106863"/>
          <p14:tracePt t="87764" x="2506663" y="4106863"/>
          <p14:tracePt t="87914" x="2420938" y="4122738"/>
          <p14:tracePt t="87916" x="2252663" y="4241800"/>
          <p14:tracePt t="87984" x="2125663" y="4376738"/>
          <p14:tracePt t="88049" x="2090738" y="4419600"/>
          <p14:tracePt t="88118" x="2065338" y="4437063"/>
          <p14:tracePt t="88194" x="2032000" y="4470400"/>
          <p14:tracePt t="88266" x="1989138" y="4513263"/>
          <p14:tracePt t="88386" x="1973263" y="4529138"/>
          <p14:tracePt t="88453" x="1973263" y="4513263"/>
          <p14:tracePt t="88515" x="1989138" y="4478338"/>
          <p14:tracePt t="88579" x="2014538" y="4437063"/>
          <p14:tracePt t="88580" x="2014538" y="4419600"/>
          <p14:tracePt t="88640" x="2074863" y="4335463"/>
          <p14:tracePt t="88713" x="2125663" y="4224338"/>
          <p14:tracePt t="88787" x="2209800" y="4122738"/>
          <p14:tracePt t="88885" x="2362200" y="4030663"/>
          <p14:tracePt t="88954" x="2463800" y="4005263"/>
          <p14:tracePt t="89021" x="2641600" y="3970338"/>
          <p14:tracePt t="89086" x="2836863" y="3970338"/>
          <p14:tracePt t="89152" x="2887663" y="3970338"/>
          <p14:tracePt t="89221" x="2913063" y="3970338"/>
          <p14:tracePt t="89361" x="2895600" y="3792538"/>
          <p14:tracePt t="89363" x="2895600" y="3751263"/>
          <p14:tracePt t="89371" x="2870200" y="3716338"/>
          <p14:tracePt t="89441" x="2751138" y="3556000"/>
          <p14:tracePt t="89502" x="2735263" y="3538538"/>
          <p14:tracePt t="89503" x="2582863" y="3513138"/>
          <p14:tracePt t="89572" x="2463800" y="3513138"/>
          <p14:tracePt t="89573" x="2446338" y="3513138"/>
          <p14:tracePt t="89641" x="2268538" y="3649663"/>
          <p14:tracePt t="89721" x="2074863" y="3852863"/>
          <p14:tracePt t="89722" x="2065338" y="3868738"/>
          <p14:tracePt t="89849" x="2032000" y="3903663"/>
          <p14:tracePt t="89917" x="2049463" y="3843338"/>
          <p14:tracePt t="90007" x="2166938" y="3589338"/>
          <p14:tracePt t="90083" x="2286000" y="3454400"/>
          <p14:tracePt t="90151" x="2405063" y="3360738"/>
          <p14:tracePt t="90232" x="2522538" y="3335338"/>
          <p14:tracePt t="90233" x="2540000" y="3335338"/>
          <p14:tracePt t="90306" x="2598738" y="3335338"/>
          <p14:tracePt t="90377" x="2692400" y="3335338"/>
          <p14:tracePt t="90379" x="2700338" y="3335338"/>
          <p14:tracePt t="90450" x="2852738" y="3360738"/>
          <p14:tracePt t="90517" x="2913063" y="3395663"/>
          <p14:tracePt t="90585" x="2971800" y="3403600"/>
          <p14:tracePt t="90653" x="3065463" y="3454400"/>
          <p14:tracePt t="90736" x="3208338" y="3522663"/>
          <p14:tracePt t="90738" x="3225800" y="3538538"/>
          <p14:tracePt t="90870" x="3259138" y="3556000"/>
          <p14:tracePt t="90935" x="3259138" y="3436938"/>
          <p14:tracePt t="91086" x="3259138" y="3403600"/>
          <p14:tracePt t="91087" x="3259138" y="3378200"/>
          <p14:tracePt t="91258" x="3259138" y="3360738"/>
          <p14:tracePt t="92439" x="3259138" y="3344863"/>
          <p14:tracePt t="92440" x="3259138" y="3284538"/>
          <p14:tracePt t="92446" x="3259138" y="3268663"/>
          <p14:tracePt t="92567" x="3243263" y="3200400"/>
          <p14:tracePt t="92767" x="3208338" y="3141663"/>
          <p14:tracePt t="94223" x="3200400" y="3141663"/>
          <p14:tracePt t="96702" x="3200400" y="3149600"/>
        </p14:tracePtLst>
      </p14:laserTrace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textruta 1403">
            <a:extLst>
              <a:ext uri="{FF2B5EF4-FFF2-40B4-BE49-F238E27FC236}">
                <a16:creationId xmlns:a16="http://schemas.microsoft.com/office/drawing/2014/main" id="{27517410-188A-2641-BC01-DED12465BE78}"/>
              </a:ext>
            </a:extLst>
          </p:cNvPr>
          <p:cNvSpPr txBox="1"/>
          <p:nvPr/>
        </p:nvSpPr>
        <p:spPr>
          <a:xfrm>
            <a:off x="4657725" y="2914651"/>
            <a:ext cx="2372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Linsens uppbyggnad: </a:t>
            </a:r>
          </a:p>
        </p:txBody>
      </p:sp>
      <p:sp>
        <p:nvSpPr>
          <p:cNvPr id="1405" name="textruta 1404">
            <a:extLst>
              <a:ext uri="{FF2B5EF4-FFF2-40B4-BE49-F238E27FC236}">
                <a16:creationId xmlns:a16="http://schemas.microsoft.com/office/drawing/2014/main" id="{83BEF8C0-50C4-4B4E-8F5D-95672B1FB6AD}"/>
              </a:ext>
            </a:extLst>
          </p:cNvPr>
          <p:cNvSpPr txBox="1"/>
          <p:nvPr/>
        </p:nvSpPr>
        <p:spPr>
          <a:xfrm>
            <a:off x="4657725" y="3429000"/>
            <a:ext cx="503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Omsluten av en linskapsel = tjock basal </a:t>
            </a:r>
            <a:r>
              <a:rPr lang="sv-SE" dirty="0" err="1">
                <a:latin typeface="Chalkboard SE" panose="03050602040202020205" pitchFamily="66" charset="77"/>
              </a:rPr>
              <a:t>lamina</a:t>
            </a:r>
            <a:endParaRPr lang="sv-SE" dirty="0">
              <a:latin typeface="Chalkboard SE" panose="03050602040202020205" pitchFamily="66" charset="77"/>
            </a:endParaRPr>
          </a:p>
        </p:txBody>
      </p:sp>
      <p:sp>
        <p:nvSpPr>
          <p:cNvPr id="1406" name="textruta 1405">
            <a:extLst>
              <a:ext uri="{FF2B5EF4-FFF2-40B4-BE49-F238E27FC236}">
                <a16:creationId xmlns:a16="http://schemas.microsoft.com/office/drawing/2014/main" id="{A4F2E696-18CA-F44A-9327-286A13DF92F7}"/>
              </a:ext>
            </a:extLst>
          </p:cNvPr>
          <p:cNvSpPr txBox="1"/>
          <p:nvPr/>
        </p:nvSpPr>
        <p:spPr>
          <a:xfrm>
            <a:off x="4657725" y="3904238"/>
            <a:ext cx="52933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Under basal </a:t>
            </a:r>
            <a:r>
              <a:rPr lang="sv-SE" dirty="0" err="1">
                <a:latin typeface="Chalkboard SE" panose="03050602040202020205" pitchFamily="66" charset="77"/>
              </a:rPr>
              <a:t>lamina</a:t>
            </a:r>
            <a:r>
              <a:rPr lang="sv-SE" dirty="0">
                <a:latin typeface="Chalkboard SE" panose="03050602040202020205" pitchFamily="66" charset="77"/>
              </a:rPr>
              <a:t> finns ett lager kubiskt epitel</a:t>
            </a:r>
          </a:p>
          <a:p>
            <a:r>
              <a:rPr lang="sv-SE" dirty="0">
                <a:latin typeface="Chalkboard SE" panose="03050602040202020205" pitchFamily="66" charset="77"/>
              </a:rPr>
              <a:t>OBS: endast på framsidan (</a:t>
            </a:r>
            <a:r>
              <a:rPr lang="sv-SE" dirty="0" err="1">
                <a:latin typeface="Chalkboard SE" panose="03050602040202020205" pitchFamily="66" charset="77"/>
              </a:rPr>
              <a:t>anteriort</a:t>
            </a:r>
            <a:r>
              <a:rPr lang="sv-SE" dirty="0">
                <a:latin typeface="Chalkboard SE" panose="03050602040202020205" pitchFamily="66" charset="77"/>
              </a:rPr>
              <a:t>)</a:t>
            </a:r>
          </a:p>
        </p:txBody>
      </p:sp>
      <p:sp>
        <p:nvSpPr>
          <p:cNvPr id="1407" name="textruta 1406">
            <a:extLst>
              <a:ext uri="{FF2B5EF4-FFF2-40B4-BE49-F238E27FC236}">
                <a16:creationId xmlns:a16="http://schemas.microsoft.com/office/drawing/2014/main" id="{65C9AD38-8AB3-AE46-BFEF-D2B6BBBA71BF}"/>
              </a:ext>
            </a:extLst>
          </p:cNvPr>
          <p:cNvSpPr txBox="1"/>
          <p:nvPr/>
        </p:nvSpPr>
        <p:spPr>
          <a:xfrm>
            <a:off x="4657725" y="4962317"/>
            <a:ext cx="71124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Fylld med epitelceller som differentierat till linsfiberceller: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långa och smala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Tappar sin kärna och organeller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Fylls med Crystalliner (transparanta och vattenlösliga proteiner)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Bildar lager med linsfibrer, som en ”lök”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F91A94F-0DE5-BF45-BCFE-CA41250C99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516" t="25079" r="61048" b="28720"/>
          <a:stretch/>
        </p:blipFill>
        <p:spPr>
          <a:xfrm>
            <a:off x="215134" y="122156"/>
            <a:ext cx="2324099" cy="3714751"/>
          </a:xfrm>
          <a:prstGeom prst="rect">
            <a:avLst/>
          </a:prstGeom>
        </p:spPr>
      </p:pic>
      <p:cxnSp>
        <p:nvCxnSpPr>
          <p:cNvPr id="11" name="Rak pil 10">
            <a:extLst>
              <a:ext uri="{FF2B5EF4-FFF2-40B4-BE49-F238E27FC236}">
                <a16:creationId xmlns:a16="http://schemas.microsoft.com/office/drawing/2014/main" id="{952A89A2-7CEE-4E49-86D8-1A14439E785F}"/>
              </a:ext>
            </a:extLst>
          </p:cNvPr>
          <p:cNvCxnSpPr>
            <a:cxnSpLocks/>
          </p:cNvCxnSpPr>
          <p:nvPr/>
        </p:nvCxnSpPr>
        <p:spPr>
          <a:xfrm flipV="1">
            <a:off x="1377183" y="3613667"/>
            <a:ext cx="863720" cy="10229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ruta 2">
            <a:extLst>
              <a:ext uri="{FF2B5EF4-FFF2-40B4-BE49-F238E27FC236}">
                <a16:creationId xmlns:a16="http://schemas.microsoft.com/office/drawing/2014/main" id="{A70CD7D0-48E7-4646-8693-83B95722B973}"/>
              </a:ext>
            </a:extLst>
          </p:cNvPr>
          <p:cNvSpPr txBox="1"/>
          <p:nvPr/>
        </p:nvSpPr>
        <p:spPr>
          <a:xfrm>
            <a:off x="421815" y="4592985"/>
            <a:ext cx="1509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Glaskroppen: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63911BF-DB16-0148-BAC9-569A2BD6246C}"/>
              </a:ext>
            </a:extLst>
          </p:cNvPr>
          <p:cNvSpPr txBox="1"/>
          <p:nvPr/>
        </p:nvSpPr>
        <p:spPr>
          <a:xfrm>
            <a:off x="384362" y="5083494"/>
            <a:ext cx="33339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Transparant geléaktig massa: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99% vatten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Enstaka celler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halkboard SE" panose="03050602040202020205" pitchFamily="66" charset="77"/>
              </a:rPr>
              <a:t>Kollagen och grundsubstans</a:t>
            </a:r>
          </a:p>
        </p:txBody>
      </p:sp>
      <p:cxnSp>
        <p:nvCxnSpPr>
          <p:cNvPr id="12" name="Rak pil 11">
            <a:extLst>
              <a:ext uri="{FF2B5EF4-FFF2-40B4-BE49-F238E27FC236}">
                <a16:creationId xmlns:a16="http://schemas.microsoft.com/office/drawing/2014/main" id="{786B07FD-B511-0A43-B53C-F1B4905D666D}"/>
              </a:ext>
            </a:extLst>
          </p:cNvPr>
          <p:cNvCxnSpPr>
            <a:cxnSpLocks/>
          </p:cNvCxnSpPr>
          <p:nvPr/>
        </p:nvCxnSpPr>
        <p:spPr>
          <a:xfrm flipV="1">
            <a:off x="762079" y="2389763"/>
            <a:ext cx="1186355" cy="7770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extruta 1">
            <a:extLst>
              <a:ext uri="{FF2B5EF4-FFF2-40B4-BE49-F238E27FC236}">
                <a16:creationId xmlns:a16="http://schemas.microsoft.com/office/drawing/2014/main" id="{D2EABC48-36C2-E048-A495-8C6A0ACA7AF6}"/>
              </a:ext>
            </a:extLst>
          </p:cNvPr>
          <p:cNvSpPr txBox="1"/>
          <p:nvPr/>
        </p:nvSpPr>
        <p:spPr>
          <a:xfrm>
            <a:off x="215134" y="3020892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Lins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5D6EFB3B-903B-7F4C-8C5E-2C18209B18E9}"/>
              </a:ext>
            </a:extLst>
          </p:cNvPr>
          <p:cNvSpPr txBox="1"/>
          <p:nvPr/>
        </p:nvSpPr>
        <p:spPr>
          <a:xfrm>
            <a:off x="4605771" y="373260"/>
            <a:ext cx="5340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4. Linsen och glaskroppen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82681302-9B39-9F41-8FB7-B55B530A0EA1}"/>
              </a:ext>
            </a:extLst>
          </p:cNvPr>
          <p:cNvSpPr txBox="1"/>
          <p:nvPr/>
        </p:nvSpPr>
        <p:spPr>
          <a:xfrm>
            <a:off x="4657725" y="1575554"/>
            <a:ext cx="42543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En bikonvex och transparant struktur: </a:t>
            </a: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Inga kärl</a:t>
            </a: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Inga nerver</a:t>
            </a:r>
          </a:p>
          <a:p>
            <a:pPr marL="285750" indent="-285750">
              <a:buFontTx/>
              <a:buChar char="-"/>
            </a:pPr>
            <a:r>
              <a:rPr lang="sv-SE" dirty="0">
                <a:latin typeface="Chalkboard SE" panose="03050602040202020205" pitchFamily="66" charset="77"/>
              </a:rPr>
              <a:t>Nästan inget bindväv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BB9D8518-2B48-4740-9A21-1FE44019C2D6}"/>
              </a:ext>
            </a:extLst>
          </p:cNvPr>
          <p:cNvSpPr txBox="1"/>
          <p:nvPr/>
        </p:nvSpPr>
        <p:spPr>
          <a:xfrm>
            <a:off x="4657725" y="1206222"/>
            <a:ext cx="115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latin typeface="Chalkboard SE" panose="03050602040202020205" pitchFamily="66" charset="77"/>
              </a:rPr>
              <a:t>a) Linsen</a:t>
            </a:r>
          </a:p>
        </p:txBody>
      </p:sp>
      <p:pic>
        <p:nvPicPr>
          <p:cNvPr id="8" name="Ljud 7">
            <a:hlinkClick r:id="" action="ppaction://media"/>
            <a:extLst>
              <a:ext uri="{FF2B5EF4-FFF2-40B4-BE49-F238E27FC236}">
                <a16:creationId xmlns:a16="http://schemas.microsoft.com/office/drawing/2014/main" id="{496F0F74-72EF-BB43-AFBD-9B18C7060D1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660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345"/>
    </mc:Choice>
    <mc:Fallback xmlns="">
      <p:transition spd="slow" advTm="473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</p:bldLst>
  </p:timing>
  <p:extLst>
    <p:ext uri="{3A86A75C-4F4B-4683-9AE1-C65F6400EC91}">
      <p14:laserTraceLst xmlns:p14="http://schemas.microsoft.com/office/powerpoint/2010/main">
        <p14:tracePtLst>
          <p14:tracePt t="28496" x="1676400" y="4716463"/>
          <p14:tracePt t="30307" x="2633663" y="6824663"/>
          <p14:tracePt t="30308" x="2633663" y="6781800"/>
          <p14:tracePt t="30356" x="2641600" y="6738938"/>
          <p14:tracePt t="30357" x="2641600" y="6680200"/>
          <p14:tracePt t="30405" x="2641600" y="6604000"/>
          <p14:tracePt t="30406" x="2641600" y="6527800"/>
          <p14:tracePt t="30453" x="2633663" y="6469063"/>
          <p14:tracePt t="30454" x="2616200" y="6426200"/>
          <p14:tracePt t="30505" x="2582863" y="6383338"/>
          <p14:tracePt t="30529" x="2582863" y="6367463"/>
          <p14:tracePt t="30659" x="2582863" y="6350000"/>
          <p14:tracePt t="30717" x="2582863" y="6332538"/>
          <p14:tracePt t="30719" x="2582863" y="6316663"/>
          <p14:tracePt t="30822" x="2582863" y="6307138"/>
          <p14:tracePt t="30872" x="2582863" y="6273800"/>
          <p14:tracePt t="30899" x="2582863" y="6256338"/>
          <p14:tracePt t="30928" x="2598738" y="6230938"/>
          <p14:tracePt t="30957" x="2616200" y="6189663"/>
          <p14:tracePt t="31004" x="2633663" y="6138863"/>
          <p14:tracePt t="31005" x="2641600" y="6096000"/>
          <p14:tracePt t="31031" x="2641600" y="6053138"/>
          <p14:tracePt t="31084" x="2641600" y="5994400"/>
          <p14:tracePt t="31085" x="2659063" y="5900738"/>
          <p14:tracePt t="31114" x="2674938" y="5799138"/>
          <p14:tracePt t="31171" x="2692400" y="5646738"/>
          <p14:tracePt t="31172" x="2717800" y="5351463"/>
          <p14:tracePt t="31225" x="2751138" y="5062538"/>
          <p14:tracePt t="31232" x="2776538" y="4792663"/>
          <p14:tracePt t="31234" x="2794000" y="4732338"/>
          <p14:tracePt t="31258" x="2794000" y="4572000"/>
          <p14:tracePt t="31306" x="2794000" y="4376738"/>
          <p14:tracePt t="31333" x="2794000" y="4318000"/>
          <p14:tracePt t="31380" x="2794000" y="4300538"/>
          <p14:tracePt t="31429" x="2794000" y="4284663"/>
          <p14:tracePt t="31480" x="2794000" y="4275138"/>
          <p14:tracePt t="31647" x="2776538" y="4275138"/>
          <p14:tracePt t="31828" x="2776538" y="4284663"/>
          <p14:tracePt t="31877" x="2776538" y="4300538"/>
          <p14:tracePt t="31901" x="2760663" y="4300538"/>
          <p14:tracePt t="31950" x="2760663" y="4318000"/>
          <p14:tracePt t="31981" x="2760663" y="4335463"/>
          <p14:tracePt t="32034" x="2760663" y="4351338"/>
          <p14:tracePt t="32063" x="2760663" y="4360863"/>
          <p14:tracePt t="32093" x="2760663" y="4394200"/>
          <p14:tracePt t="32094" x="2776538" y="4394200"/>
          <p14:tracePt t="32145" x="2794000" y="4437063"/>
          <p14:tracePt t="34402" x="2794000" y="4513263"/>
          <p14:tracePt t="34403" x="2760663" y="4648200"/>
          <p14:tracePt t="34453" x="2751138" y="4767263"/>
          <p14:tracePt t="34454" x="2717800" y="4902200"/>
          <p14:tracePt t="34506" x="2700338" y="4986338"/>
          <p14:tracePt t="34536" x="2700338" y="5037138"/>
          <p14:tracePt t="34568" x="2700338" y="5046663"/>
          <p14:tracePt t="34622" x="2700338" y="5062538"/>
          <p14:tracePt t="34625" x="2700338" y="5080000"/>
          <p14:tracePt t="34657" x="2700338" y="5138738"/>
          <p14:tracePt t="42724" x="2674938" y="5097463"/>
          <p14:tracePt t="42756" x="2616200" y="4986338"/>
          <p14:tracePt t="42787" x="2557463" y="4868863"/>
          <p14:tracePt t="42839" x="2522538" y="4808538"/>
          <p14:tracePt t="42840" x="2497138" y="4732338"/>
          <p14:tracePt t="42841" x="2497138" y="4724400"/>
          <p14:tracePt t="42869" x="2463800" y="4648200"/>
          <p14:tracePt t="42920" x="2438400" y="4572000"/>
          <p14:tracePt t="42923" x="2405063" y="4513263"/>
          <p14:tracePt t="42923" x="2405063" y="4495800"/>
          <p14:tracePt t="42949" x="2379663" y="4452938"/>
          <p14:tracePt t="42984" x="2328863" y="4411663"/>
          <p14:tracePt t="43031" x="2268538" y="4360863"/>
          <p14:tracePt t="43031" x="2227263" y="4335463"/>
          <p14:tracePt t="43081" x="2184400" y="4284663"/>
          <p14:tracePt t="43083" x="2151063" y="4259263"/>
          <p14:tracePt t="43134" x="2108200" y="4216400"/>
          <p14:tracePt t="43135" x="2090738" y="4106863"/>
          <p14:tracePt t="43187" x="2090738" y="4021138"/>
          <p14:tracePt t="43188" x="2090738" y="3929063"/>
          <p14:tracePt t="43216" x="2090738" y="3852863"/>
          <p14:tracePt t="43246" x="2090738" y="3827463"/>
          <p14:tracePt t="43274" x="2090738" y="3792538"/>
          <p14:tracePt t="43307" x="2108200" y="3776663"/>
          <p14:tracePt t="43355" x="2133600" y="3751263"/>
          <p14:tracePt t="43356" x="2166938" y="3716338"/>
          <p14:tracePt t="43380" x="2192338" y="3690938"/>
          <p14:tracePt t="43428" x="2227263" y="3632200"/>
          <p14:tracePt t="43429" x="2252663" y="3589338"/>
          <p14:tracePt t="43454" x="2286000" y="3556000"/>
          <p14:tracePt t="43483" x="2286000" y="3538538"/>
          <p14:tracePt t="43486" x="2303463" y="3538538"/>
          <p14:tracePt t="43503" x="2303463" y="3522663"/>
          <p14:tracePt t="43530" x="2303463" y="3513138"/>
          <p14:tracePt t="43583" x="2303463" y="3479800"/>
          <p14:tracePt t="43609" x="2303463" y="3462338"/>
          <p14:tracePt t="43665" x="2303463" y="3454400"/>
          <p14:tracePt t="43791" x="2303463" y="3556000"/>
          <p14:tracePt t="43793" x="2303463" y="3573463"/>
          <p14:tracePt t="43822" x="2303463" y="3614738"/>
          <p14:tracePt t="43867" x="2319338" y="3649663"/>
          <p14:tracePt t="43916" x="2328863" y="3649663"/>
          <p14:tracePt t="43987" x="2344738" y="3649663"/>
          <p14:tracePt t="43987" x="2344738" y="3632200"/>
          <p14:tracePt t="44037" x="2362200" y="3614738"/>
          <p14:tracePt t="44093" x="2362200" y="3589338"/>
          <p14:tracePt t="44094" x="2379663" y="3556000"/>
          <p14:tracePt t="44121" x="2379663" y="3522663"/>
          <p14:tracePt t="44179" x="2362200" y="3513138"/>
          <p14:tracePt t="44229" x="2344738" y="3513138"/>
          <p14:tracePt t="44233" x="2328863" y="3513138"/>
          <p14:tracePt t="44234" x="2319338" y="3513138"/>
          <p14:tracePt t="44257" x="2303463" y="3522663"/>
          <p14:tracePt t="44284" x="2286000" y="3556000"/>
          <p14:tracePt t="44317" x="2286000" y="3573463"/>
          <p14:tracePt t="44364" x="2286000" y="3589338"/>
          <p14:tracePt t="44365" x="2286000" y="3598863"/>
          <p14:tracePt t="44388" x="2286000" y="3614738"/>
          <p14:tracePt t="44485" x="2303463" y="3598863"/>
          <p14:tracePt t="44535" x="2362200" y="3556000"/>
          <p14:tracePt t="44561" x="2379663" y="3513138"/>
          <p14:tracePt t="44617" x="2387600" y="3479800"/>
          <p14:tracePt t="44618" x="2387600" y="3454400"/>
          <p14:tracePt t="44651" x="2379663" y="3454400"/>
          <p14:tracePt t="44675" x="2344738" y="3454400"/>
          <p14:tracePt t="44705" x="2328863" y="3462338"/>
          <p14:tracePt t="44731" x="2319338" y="3479800"/>
          <p14:tracePt t="44757" x="2303463" y="3497263"/>
          <p14:tracePt t="44787" x="2303463" y="3522663"/>
          <p14:tracePt t="44816" x="2303463" y="3573463"/>
          <p14:tracePt t="44861" x="2303463" y="3649663"/>
          <p14:tracePt t="44891" x="2303463" y="3675063"/>
          <p14:tracePt t="44892" x="2319338" y="3675063"/>
          <p14:tracePt t="44919" x="2328863" y="3690938"/>
          <p14:tracePt t="44968" x="2379663" y="3708400"/>
          <p14:tracePt t="44969" x="2387600" y="3708400"/>
          <p14:tracePt t="45016" x="2387600" y="3690938"/>
          <p14:tracePt t="45041" x="2387600" y="3657600"/>
          <p14:tracePt t="45093" x="2387600" y="3649663"/>
          <p14:tracePt t="45095" x="2379663" y="3614738"/>
          <p14:tracePt t="45121" x="2362200" y="3614738"/>
          <p14:tracePt t="45152" x="2328863" y="3614738"/>
          <p14:tracePt t="45178" x="2319338" y="3614738"/>
          <p14:tracePt t="45209" x="2319338" y="3649663"/>
          <p14:tracePt t="45265" x="2303463" y="3675063"/>
          <p14:tracePt t="45266" x="2303463" y="3708400"/>
          <p14:tracePt t="45290" x="2303463" y="3733800"/>
          <p14:tracePt t="45342" x="2303463" y="3767138"/>
          <p14:tracePt t="45343" x="2303463" y="3776663"/>
          <p14:tracePt t="45392" x="2319338" y="3776663"/>
          <p14:tracePt t="45393" x="2328863" y="3776663"/>
          <p14:tracePt t="45419" x="2344738" y="3776663"/>
          <p14:tracePt t="45447" x="2362200" y="3751263"/>
          <p14:tracePt t="45478" x="2379663" y="3657600"/>
          <p14:tracePt t="45503" x="2379663" y="3573463"/>
          <p14:tracePt t="45531" x="2379663" y="3522663"/>
          <p14:tracePt t="45580" x="2379663" y="3497263"/>
          <p14:tracePt t="45581" x="2344738" y="3497263"/>
          <p14:tracePt t="45610" x="2328863" y="3497263"/>
          <p14:tracePt t="45641" x="2319338" y="3497263"/>
          <p14:tracePt t="45693" x="2319338" y="3513138"/>
          <p14:tracePt t="45694" x="2303463" y="3538538"/>
          <p14:tracePt t="45749" x="2303463" y="3556000"/>
          <p14:tracePt t="45750" x="2286000" y="3598863"/>
          <p14:tracePt t="45801" x="2286000" y="3614738"/>
          <p14:tracePt t="45802" x="2286000" y="3649663"/>
          <p14:tracePt t="45830" x="2286000" y="3657600"/>
          <p14:tracePt t="45879" x="2286000" y="3675063"/>
          <p14:tracePt t="45968" x="2268538" y="3675063"/>
          <p14:tracePt t="46088" x="2268538" y="3657600"/>
          <p14:tracePt t="46320" x="2286000" y="3657600"/>
        </p14:tracePtLst>
      </p14:laserTrace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C5BAFB99-DB88-A847-A608-65DFB2101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763" y="821513"/>
            <a:ext cx="3545016" cy="4835008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327EE13A-D93E-CC4F-A1B3-D531331F3B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5632723" y="2852057"/>
            <a:ext cx="3492942" cy="4083299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41969C3C-6F65-D04B-818F-2ACA0BC787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904"/>
          <a:stretch/>
        </p:blipFill>
        <p:spPr>
          <a:xfrm>
            <a:off x="4830744" y="902330"/>
            <a:ext cx="4835749" cy="2015161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8656DA8E-6530-4844-A9C4-E7DFB617335B}"/>
              </a:ext>
            </a:extLst>
          </p:cNvPr>
          <p:cNvSpPr txBox="1"/>
          <p:nvPr/>
        </p:nvSpPr>
        <p:spPr>
          <a:xfrm>
            <a:off x="4262479" y="6023423"/>
            <a:ext cx="113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Linskapsel</a:t>
            </a:r>
          </a:p>
        </p:txBody>
      </p:sp>
      <p:cxnSp>
        <p:nvCxnSpPr>
          <p:cNvPr id="9" name="Rak 8">
            <a:extLst>
              <a:ext uri="{FF2B5EF4-FFF2-40B4-BE49-F238E27FC236}">
                <a16:creationId xmlns:a16="http://schemas.microsoft.com/office/drawing/2014/main" id="{6FEBC9B4-EC54-9D4B-BC5E-9F8C42AB61A0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5399009" y="6208089"/>
            <a:ext cx="6658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ruta 10">
            <a:extLst>
              <a:ext uri="{FF2B5EF4-FFF2-40B4-BE49-F238E27FC236}">
                <a16:creationId xmlns:a16="http://schemas.microsoft.com/office/drawing/2014/main" id="{E9B98B79-3A9F-FF48-80F1-6BC4A89C214E}"/>
              </a:ext>
            </a:extLst>
          </p:cNvPr>
          <p:cNvSpPr txBox="1"/>
          <p:nvPr/>
        </p:nvSpPr>
        <p:spPr>
          <a:xfrm>
            <a:off x="4429374" y="5591334"/>
            <a:ext cx="717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epitel</a:t>
            </a:r>
          </a:p>
        </p:txBody>
      </p:sp>
      <p:cxnSp>
        <p:nvCxnSpPr>
          <p:cNvPr id="12" name="Rak 11">
            <a:extLst>
              <a:ext uri="{FF2B5EF4-FFF2-40B4-BE49-F238E27FC236}">
                <a16:creationId xmlns:a16="http://schemas.microsoft.com/office/drawing/2014/main" id="{D6DA43E9-F866-624A-A160-0B5C995CFE6E}"/>
              </a:ext>
            </a:extLst>
          </p:cNvPr>
          <p:cNvCxnSpPr>
            <a:cxnSpLocks/>
          </p:cNvCxnSpPr>
          <p:nvPr/>
        </p:nvCxnSpPr>
        <p:spPr>
          <a:xfrm>
            <a:off x="5112218" y="5793678"/>
            <a:ext cx="106480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ruta 13">
            <a:extLst>
              <a:ext uri="{FF2B5EF4-FFF2-40B4-BE49-F238E27FC236}">
                <a16:creationId xmlns:a16="http://schemas.microsoft.com/office/drawing/2014/main" id="{61D204E0-3B63-4645-8D7D-4758F453BB66}"/>
              </a:ext>
            </a:extLst>
          </p:cNvPr>
          <p:cNvSpPr txBox="1"/>
          <p:nvPr/>
        </p:nvSpPr>
        <p:spPr>
          <a:xfrm>
            <a:off x="6667018" y="5156084"/>
            <a:ext cx="1017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linsfibrer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49D22A62-2E00-9041-B81B-A2205FFFD3AA}"/>
              </a:ext>
            </a:extLst>
          </p:cNvPr>
          <p:cNvSpPr txBox="1"/>
          <p:nvPr/>
        </p:nvSpPr>
        <p:spPr>
          <a:xfrm>
            <a:off x="5949449" y="402416"/>
            <a:ext cx="717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epitel</a:t>
            </a:r>
          </a:p>
        </p:txBody>
      </p:sp>
      <p:cxnSp>
        <p:nvCxnSpPr>
          <p:cNvPr id="16" name="Rak 15">
            <a:extLst>
              <a:ext uri="{FF2B5EF4-FFF2-40B4-BE49-F238E27FC236}">
                <a16:creationId xmlns:a16="http://schemas.microsoft.com/office/drawing/2014/main" id="{B0D9A652-F0F4-1447-9240-E56EAD07271B}"/>
              </a:ext>
            </a:extLst>
          </p:cNvPr>
          <p:cNvCxnSpPr>
            <a:cxnSpLocks/>
          </p:cNvCxnSpPr>
          <p:nvPr/>
        </p:nvCxnSpPr>
        <p:spPr>
          <a:xfrm flipV="1">
            <a:off x="5926254" y="771748"/>
            <a:ext cx="339491" cy="3733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ruta 18">
            <a:extLst>
              <a:ext uri="{FF2B5EF4-FFF2-40B4-BE49-F238E27FC236}">
                <a16:creationId xmlns:a16="http://schemas.microsoft.com/office/drawing/2014/main" id="{886CCE57-A5EA-A94F-A872-715138E4EF89}"/>
              </a:ext>
            </a:extLst>
          </p:cNvPr>
          <p:cNvSpPr txBox="1"/>
          <p:nvPr/>
        </p:nvSpPr>
        <p:spPr>
          <a:xfrm>
            <a:off x="6690213" y="263916"/>
            <a:ext cx="1710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differentierande</a:t>
            </a:r>
          </a:p>
          <a:p>
            <a:r>
              <a:rPr lang="sv-SE" dirty="0"/>
              <a:t>linsfiberceller</a:t>
            </a:r>
          </a:p>
        </p:txBody>
      </p:sp>
      <p:cxnSp>
        <p:nvCxnSpPr>
          <p:cNvPr id="20" name="Rak 19">
            <a:extLst>
              <a:ext uri="{FF2B5EF4-FFF2-40B4-BE49-F238E27FC236}">
                <a16:creationId xmlns:a16="http://schemas.microsoft.com/office/drawing/2014/main" id="{34AED41F-2C76-5544-9852-CB12D22A1DF4}"/>
              </a:ext>
            </a:extLst>
          </p:cNvPr>
          <p:cNvCxnSpPr>
            <a:cxnSpLocks/>
          </p:cNvCxnSpPr>
          <p:nvPr/>
        </p:nvCxnSpPr>
        <p:spPr>
          <a:xfrm flipV="1">
            <a:off x="6813361" y="879180"/>
            <a:ext cx="362610" cy="51180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Rak 21">
            <a:extLst>
              <a:ext uri="{FF2B5EF4-FFF2-40B4-BE49-F238E27FC236}">
                <a16:creationId xmlns:a16="http://schemas.microsoft.com/office/drawing/2014/main" id="{F29B6D8A-8319-FE47-A89A-B8A81B6EF378}"/>
              </a:ext>
            </a:extLst>
          </p:cNvPr>
          <p:cNvCxnSpPr>
            <a:cxnSpLocks/>
          </p:cNvCxnSpPr>
          <p:nvPr/>
        </p:nvCxnSpPr>
        <p:spPr>
          <a:xfrm flipV="1">
            <a:off x="7175971" y="867498"/>
            <a:ext cx="153730" cy="5466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ruta 23">
            <a:extLst>
              <a:ext uri="{FF2B5EF4-FFF2-40B4-BE49-F238E27FC236}">
                <a16:creationId xmlns:a16="http://schemas.microsoft.com/office/drawing/2014/main" id="{BE4E680F-F89B-5047-86E3-1943E63468F1}"/>
              </a:ext>
            </a:extLst>
          </p:cNvPr>
          <p:cNvSpPr txBox="1"/>
          <p:nvPr/>
        </p:nvSpPr>
        <p:spPr>
          <a:xfrm>
            <a:off x="9686530" y="1145058"/>
            <a:ext cx="1998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Linskapsel</a:t>
            </a:r>
          </a:p>
          <a:p>
            <a:r>
              <a:rPr lang="sv-SE" dirty="0"/>
              <a:t>(inget epitel under)</a:t>
            </a:r>
          </a:p>
        </p:txBody>
      </p:sp>
      <p:cxnSp>
        <p:nvCxnSpPr>
          <p:cNvPr id="25" name="Rak 24">
            <a:extLst>
              <a:ext uri="{FF2B5EF4-FFF2-40B4-BE49-F238E27FC236}">
                <a16:creationId xmlns:a16="http://schemas.microsoft.com/office/drawing/2014/main" id="{86AD3603-A39C-8546-92E2-864690D9C48E}"/>
              </a:ext>
            </a:extLst>
          </p:cNvPr>
          <p:cNvCxnSpPr>
            <a:cxnSpLocks/>
          </p:cNvCxnSpPr>
          <p:nvPr/>
        </p:nvCxnSpPr>
        <p:spPr>
          <a:xfrm flipV="1">
            <a:off x="9316806" y="1685260"/>
            <a:ext cx="369724" cy="43927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Rektangel 27">
            <a:extLst>
              <a:ext uri="{FF2B5EF4-FFF2-40B4-BE49-F238E27FC236}">
                <a16:creationId xmlns:a16="http://schemas.microsoft.com/office/drawing/2014/main" id="{592A7F45-303C-A54C-8B6F-B5DDE966F7A5}"/>
              </a:ext>
            </a:extLst>
          </p:cNvPr>
          <p:cNvSpPr/>
          <p:nvPr/>
        </p:nvSpPr>
        <p:spPr>
          <a:xfrm>
            <a:off x="2145792" y="3429000"/>
            <a:ext cx="240711" cy="2474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82F607E9-1175-AF4A-9B3F-4030AF451832}"/>
              </a:ext>
            </a:extLst>
          </p:cNvPr>
          <p:cNvSpPr/>
          <p:nvPr/>
        </p:nvSpPr>
        <p:spPr>
          <a:xfrm>
            <a:off x="2821684" y="1877567"/>
            <a:ext cx="433580" cy="2469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1" name="Rak 30">
            <a:extLst>
              <a:ext uri="{FF2B5EF4-FFF2-40B4-BE49-F238E27FC236}">
                <a16:creationId xmlns:a16="http://schemas.microsoft.com/office/drawing/2014/main" id="{7AD0561A-342B-B944-B92F-7A05837ECEF7}"/>
              </a:ext>
            </a:extLst>
          </p:cNvPr>
          <p:cNvCxnSpPr>
            <a:cxnSpLocks/>
          </p:cNvCxnSpPr>
          <p:nvPr/>
        </p:nvCxnSpPr>
        <p:spPr>
          <a:xfrm flipV="1">
            <a:off x="3275301" y="1685261"/>
            <a:ext cx="1345467" cy="369331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Rak 32">
            <a:extLst>
              <a:ext uri="{FF2B5EF4-FFF2-40B4-BE49-F238E27FC236}">
                <a16:creationId xmlns:a16="http://schemas.microsoft.com/office/drawing/2014/main" id="{33BDF4A5-187A-E140-AFD3-CBFC53320FD5}"/>
              </a:ext>
            </a:extLst>
          </p:cNvPr>
          <p:cNvCxnSpPr>
            <a:cxnSpLocks/>
          </p:cNvCxnSpPr>
          <p:nvPr/>
        </p:nvCxnSpPr>
        <p:spPr>
          <a:xfrm>
            <a:off x="2435271" y="3608349"/>
            <a:ext cx="2711672" cy="914883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5" name="textruta 34">
            <a:extLst>
              <a:ext uri="{FF2B5EF4-FFF2-40B4-BE49-F238E27FC236}">
                <a16:creationId xmlns:a16="http://schemas.microsoft.com/office/drawing/2014/main" id="{B9BD76EB-E930-5D49-B0F6-8954F8EC4C04}"/>
              </a:ext>
            </a:extLst>
          </p:cNvPr>
          <p:cNvSpPr txBox="1"/>
          <p:nvPr/>
        </p:nvSpPr>
        <p:spPr>
          <a:xfrm>
            <a:off x="1218271" y="5869535"/>
            <a:ext cx="121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b="1" dirty="0">
                <a:latin typeface="Chalkboard SE" panose="03050602040202020205" pitchFamily="66" charset="77"/>
              </a:rPr>
              <a:t>Linsen</a:t>
            </a:r>
          </a:p>
        </p:txBody>
      </p:sp>
      <p:cxnSp>
        <p:nvCxnSpPr>
          <p:cNvPr id="36" name="Rak 35">
            <a:extLst>
              <a:ext uri="{FF2B5EF4-FFF2-40B4-BE49-F238E27FC236}">
                <a16:creationId xmlns:a16="http://schemas.microsoft.com/office/drawing/2014/main" id="{090A966C-BB89-A14A-98EC-43C802796968}"/>
              </a:ext>
            </a:extLst>
          </p:cNvPr>
          <p:cNvCxnSpPr>
            <a:cxnSpLocks/>
          </p:cNvCxnSpPr>
          <p:nvPr/>
        </p:nvCxnSpPr>
        <p:spPr>
          <a:xfrm flipH="1" flipV="1">
            <a:off x="7511006" y="871738"/>
            <a:ext cx="287930" cy="7688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Ljud 2">
            <a:hlinkClick r:id="" action="ppaction://media"/>
            <a:extLst>
              <a:ext uri="{FF2B5EF4-FFF2-40B4-BE49-F238E27FC236}">
                <a16:creationId xmlns:a16="http://schemas.microsoft.com/office/drawing/2014/main" id="{74AA0C81-D3A5-2443-B33B-D95D29817B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56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46"/>
    </mc:Choice>
    <mc:Fallback xmlns="">
      <p:transition spd="slow" advTm="767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00" x="2268538" y="3657600"/>
          <p14:tracePt t="1202" x="2252663" y="3657600"/>
          <p14:tracePt t="1203" x="2243138" y="3657600"/>
          <p14:tracePt t="1258" x="2209800" y="3657600"/>
          <p14:tracePt t="1259" x="2151063" y="3675063"/>
          <p14:tracePt t="1259" x="2133600" y="3675063"/>
          <p14:tracePt t="1284" x="2049463" y="3716338"/>
          <p14:tracePt t="1337" x="1955800" y="3776663"/>
          <p14:tracePt t="1338" x="1854200" y="3843338"/>
          <p14:tracePt t="1370" x="1701800" y="3944938"/>
          <p14:tracePt t="1421" x="1566863" y="4030663"/>
          <p14:tracePt t="1422" x="1465263" y="4097338"/>
          <p14:tracePt t="1451" x="1389063" y="4157663"/>
          <p14:tracePt t="1499" x="1328738" y="4165600"/>
          <p14:tracePt t="1500" x="1303338" y="4183063"/>
          <p14:tracePt t="1555" x="1227138" y="4216400"/>
          <p14:tracePt t="1556" x="1176338" y="4224338"/>
          <p14:tracePt t="1580" x="1176338" y="4241800"/>
          <p14:tracePt t="1635" x="1193800" y="4241800"/>
          <p14:tracePt t="1694" x="1270000" y="4241800"/>
          <p14:tracePt t="1696" x="1389063" y="4241800"/>
          <p14:tracePt t="1749" x="1490663" y="4241800"/>
          <p14:tracePt t="1749" x="1617663" y="4241800"/>
          <p14:tracePt t="1797" x="1719263" y="4241800"/>
          <p14:tracePt t="1802" x="1795463" y="4224338"/>
          <p14:tracePt t="1831" x="1879600" y="4198938"/>
          <p14:tracePt t="1857" x="1973263" y="4157663"/>
          <p14:tracePt t="1911" x="2125663" y="4064000"/>
          <p14:tracePt t="1912" x="2362200" y="3868738"/>
          <p14:tracePt t="1940" x="2540000" y="3708400"/>
          <p14:tracePt t="1987" x="2674938" y="3556000"/>
          <p14:tracePt t="1988" x="2760663" y="3454400"/>
          <p14:tracePt t="2041" x="2870200" y="3344863"/>
          <p14:tracePt t="2044" x="2954338" y="3259138"/>
          <p14:tracePt t="2068" x="3005138" y="3208338"/>
          <p14:tracePt t="2118" x="3014663" y="3182938"/>
          <p14:tracePt t="2118" x="3030538" y="3167063"/>
          <p14:tracePt t="2146" x="3048000" y="3141663"/>
          <p14:tracePt t="2181" x="3065463" y="3124200"/>
          <p14:tracePt t="2246" x="3081338" y="3090863"/>
          <p14:tracePt t="2247" x="3090863" y="3048000"/>
          <p14:tracePt t="2309" x="3106738" y="2989263"/>
          <p14:tracePt t="2311" x="3106738" y="2870200"/>
          <p14:tracePt t="2361" x="3106738" y="2760663"/>
          <p14:tracePt t="2362" x="3090863" y="2633663"/>
          <p14:tracePt t="2393" x="3030538" y="2497138"/>
          <p14:tracePt t="2419" x="2971800" y="2405063"/>
          <p14:tracePt t="2466" x="2913063" y="2328863"/>
          <p14:tracePt t="2467" x="2836863" y="2286000"/>
          <p14:tracePt t="2515" x="2794000" y="2243138"/>
          <p14:tracePt t="2516" x="2751138" y="2184400"/>
          <p14:tracePt t="2569" x="2700338" y="2108200"/>
          <p14:tracePt t="2572" x="2641600" y="1955800"/>
          <p14:tracePt t="2598" x="2616200" y="1836738"/>
          <p14:tracePt t="2626" x="2598738" y="1760538"/>
          <p14:tracePt t="2627" x="2598738" y="1744663"/>
          <p14:tracePt t="2686" x="2582863" y="1719263"/>
          <p14:tracePt t="2687" x="2573338" y="1701800"/>
          <p14:tracePt t="2742" x="2557463" y="1684338"/>
          <p14:tracePt t="2743" x="2522538" y="1684338"/>
          <p14:tracePt t="2793" x="2497138" y="1684338"/>
          <p14:tracePt t="2794" x="2446338" y="1684338"/>
          <p14:tracePt t="2826" x="2420938" y="1701800"/>
          <p14:tracePt t="2862" x="2405063" y="1719263"/>
          <p14:tracePt t="2863" x="2405063" y="1735138"/>
          <p14:tracePt t="2892" x="2387600" y="1735138"/>
          <p14:tracePt t="2940" x="2379663" y="1744663"/>
          <p14:tracePt t="2941" x="2362200" y="1760538"/>
          <p14:tracePt t="2988" x="2344738" y="1760538"/>
          <p14:tracePt t="2989" x="2328863" y="1795463"/>
          <p14:tracePt t="3041" x="2303463" y="1820863"/>
          <p14:tracePt t="3041" x="2243138" y="1879600"/>
          <p14:tracePt t="3068" x="2166938" y="1938338"/>
          <p14:tracePt t="3116" x="2108200" y="2014538"/>
          <p14:tracePt t="3117" x="2014538" y="2074863"/>
          <p14:tracePt t="3144" x="1938338" y="2133600"/>
          <p14:tracePt t="3176" x="1871663" y="2192338"/>
          <p14:tracePt t="3230" x="1820863" y="2243138"/>
          <p14:tracePt t="3231" x="1760538" y="2286000"/>
          <p14:tracePt t="3283" x="1735138" y="2344738"/>
          <p14:tracePt t="3284" x="1676400" y="2405063"/>
          <p14:tracePt t="3337" x="1600200" y="2522538"/>
          <p14:tracePt t="3389" x="1582738" y="2573338"/>
          <p14:tracePt t="3389" x="1557338" y="2633663"/>
          <p14:tracePt t="3391" x="1541463" y="2659063"/>
          <p14:tracePt t="3440" x="1524000" y="2717800"/>
          <p14:tracePt t="3441" x="1490663" y="2794000"/>
          <p14:tracePt t="3466" x="1481138" y="2827338"/>
          <p14:tracePt t="3493" x="1481138" y="2836863"/>
          <p14:tracePt t="3548" x="1465263" y="2836863"/>
          <p14:tracePt t="3741" x="1465263" y="2827338"/>
          <p14:tracePt t="3742" x="1481138" y="2811463"/>
          <p14:tracePt t="3803" x="1506538" y="2776538"/>
          <p14:tracePt t="3857" x="1524000" y="2760663"/>
          <p14:tracePt t="3858" x="1557338" y="2751138"/>
          <p14:tracePt t="3908" x="1582738" y="2717800"/>
          <p14:tracePt t="3909" x="1643063" y="2692400"/>
          <p14:tracePt t="3957" x="1684338" y="2641600"/>
          <p14:tracePt t="3958" x="1744663" y="2616200"/>
          <p14:tracePt t="3981" x="1778000" y="2582863"/>
          <p14:tracePt t="4031" x="1820863" y="2573338"/>
          <p14:tracePt t="4032" x="1871663" y="2522538"/>
          <p14:tracePt t="4062" x="1938338" y="2481263"/>
          <p14:tracePt t="4112" x="2014538" y="2438400"/>
          <p14:tracePt t="4113" x="2090738" y="2405063"/>
          <p14:tracePt t="4164" x="2151063" y="2362200"/>
          <p14:tracePt t="4169" x="2209800" y="2344738"/>
          <p14:tracePt t="4222" x="2252663" y="2328863"/>
          <p14:tracePt t="4223" x="2268538" y="2319338"/>
          <p14:tracePt t="4278" x="2286000" y="2319338"/>
          <p14:tracePt t="4278" x="2303463" y="2319338"/>
          <p14:tracePt t="4357" x="2319338" y="2319338"/>
          <p14:tracePt t="4429" x="2362200" y="2303463"/>
          <p14:tracePt t="4430" x="2379663" y="2303463"/>
          <p14:tracePt t="4457" x="2405063" y="2286000"/>
          <p14:tracePt t="4486" x="2420938" y="2286000"/>
          <p14:tracePt t="4531" x="2438400" y="2286000"/>
          <p14:tracePt t="4913" x="2420938" y="2286000"/>
          <p14:tracePt t="4988" x="2405063" y="2286000"/>
          <p14:tracePt t="5018" x="2387600" y="2286000"/>
          <p14:tracePt t="5019" x="2379663" y="2286000"/>
          <p14:tracePt t="5051" x="2362200" y="2286000"/>
          <p14:tracePt t="5077" x="2362200" y="2303463"/>
          <p14:tracePt t="5180" x="2362200" y="2319338"/>
          <p14:tracePt t="5181" x="2362200" y="2328863"/>
          <p14:tracePt t="5240" x="2438400" y="2344738"/>
          <p14:tracePt t="5293" x="2573338" y="2379663"/>
          <p14:tracePt t="5293" x="2717800" y="2387600"/>
          <p14:tracePt t="5345" x="2836863" y="2405063"/>
          <p14:tracePt t="5350" x="2928938" y="2420938"/>
          <p14:tracePt t="5353" x="2946400" y="2420938"/>
          <p14:tracePt t="5380" x="2954338" y="2420938"/>
          <p14:tracePt t="5506" x="2946400" y="2420938"/>
          <p14:tracePt t="5538" x="2928938" y="2438400"/>
          <p14:tracePt t="5539" x="2913063" y="2446338"/>
          <p14:tracePt t="5588" x="2870200" y="2522538"/>
          <p14:tracePt t="5589" x="2700338" y="2913063"/>
          <p14:tracePt t="5616" x="2633663" y="3259138"/>
          <p14:tracePt t="5646" x="2598738" y="3614738"/>
          <p14:tracePt t="5647" x="2598738" y="3649663"/>
          <p14:tracePt t="5705" x="2598738" y="3827463"/>
          <p14:tracePt t="5706" x="2598738" y="3903663"/>
          <p14:tracePt t="5759" x="2598738" y="3929063"/>
          <p14:tracePt t="5761" x="2692400" y="4021138"/>
          <p14:tracePt t="5787" x="2751138" y="4081463"/>
          <p14:tracePt t="5789" x="2760663" y="4097338"/>
          <p14:tracePt t="5792" x="2794000" y="4122738"/>
          <p14:tracePt t="5820" x="2852738" y="4165600"/>
          <p14:tracePt t="5875" x="2887663" y="4198938"/>
          <p14:tracePt t="5876" x="2895600" y="4216400"/>
          <p14:tracePt t="5899" x="2913063" y="4224338"/>
          <p14:tracePt t="5949" x="2971800" y="4241800"/>
          <p14:tracePt t="5950" x="3048000" y="4259263"/>
          <p14:tracePt t="5996" x="3124200" y="4284663"/>
          <p14:tracePt t="5997" x="3167063" y="4300538"/>
          <p14:tracePt t="6027" x="3200400" y="4318000"/>
          <p14:tracePt t="6028" x="3208338" y="4318000"/>
          <p14:tracePt t="6100" x="3225800" y="4318000"/>
          <p14:tracePt t="6101" x="3259138" y="4241800"/>
          <p14:tracePt t="6157" x="3284538" y="4097338"/>
          <p14:tracePt t="6158" x="3302000" y="3886200"/>
          <p14:tracePt t="6212" x="3302000" y="3733800"/>
          <p14:tracePt t="6213" x="3302000" y="3614738"/>
          <p14:tracePt t="6215" x="3302000" y="3589338"/>
          <p14:tracePt t="6246" x="3302000" y="3454400"/>
          <p14:tracePt t="6247" x="3302000" y="3403600"/>
          <p14:tracePt t="6274" x="3302000" y="3302000"/>
          <p14:tracePt t="6301" x="3302000" y="3200400"/>
          <p14:tracePt t="6335" x="3284538" y="3090863"/>
          <p14:tracePt t="6337" x="3284538" y="3065463"/>
          <p14:tracePt t="6387" x="3268663" y="2989263"/>
          <p14:tracePt t="6388" x="3243263" y="2928938"/>
          <p14:tracePt t="6414" x="3208338" y="2836863"/>
          <p14:tracePt t="6439" x="3167063" y="2760663"/>
          <p14:tracePt t="6486" x="3106738" y="2700338"/>
          <p14:tracePt t="6489" x="3030538" y="2641600"/>
          <p14:tracePt t="6536" x="2954338" y="2616200"/>
          <p14:tracePt t="6550" x="2913063" y="2582863"/>
          <p14:tracePt t="6551" x="2887663" y="2582863"/>
          <p14:tracePt t="6611" x="2852738" y="2582863"/>
          <p14:tracePt t="6612" x="2836863" y="2582863"/>
          <p14:tracePt t="6642" x="2827338" y="2616200"/>
          <p14:tracePt t="6695" x="2776538" y="2700338"/>
          <p14:tracePt t="6696" x="2717800" y="2887663"/>
          <p14:tracePt t="6745" x="2692400" y="2989263"/>
          <p14:tracePt t="6746" x="2659063" y="3124200"/>
          <p14:tracePt t="6800" x="2641600" y="3259138"/>
          <p14:tracePt t="6801" x="2641600" y="3436938"/>
          <p14:tracePt t="6855" x="2659063" y="3538538"/>
          <p14:tracePt t="6857" x="2674938" y="3632200"/>
          <p14:tracePt t="6857" x="2674938" y="3657600"/>
          <p14:tracePt t="6911" x="2692400" y="3708400"/>
          <p14:tracePt t="6912" x="2700338" y="3767138"/>
          <p14:tracePt t="6962" x="2735263" y="3852863"/>
          <p14:tracePt t="6962" x="2794000" y="4046538"/>
          <p14:tracePt t="6963" x="2794000" y="4064000"/>
          <p14:tracePt t="7008" x="2827338" y="4183063"/>
          <p14:tracePt t="7009" x="2852738" y="4275138"/>
          <p14:tracePt t="7062" x="2870200" y="4300538"/>
          <p14:tracePt t="7064" x="2870200" y="4318000"/>
          <p14:tracePt t="8017" x="2852738" y="4300538"/>
          <p14:tracePt t="8050" x="2836863" y="4275138"/>
          <p14:tracePt t="8086" x="2827338" y="4216400"/>
          <p14:tracePt t="8088" x="2827338" y="4198938"/>
          <p14:tracePt t="8144" x="2794000" y="4165600"/>
          <p14:tracePt t="8145" x="2760663" y="4106863"/>
          <p14:tracePt t="8175" x="2735263" y="4064000"/>
          <p14:tracePt t="8177" x="2717800" y="4046538"/>
          <p14:tracePt t="8207" x="2692400" y="4021138"/>
          <p14:tracePt t="8209" x="2692400" y="4005263"/>
          <p14:tracePt t="8235" x="2659063" y="3987800"/>
          <p14:tracePt t="8295" x="2641600" y="3962400"/>
          <p14:tracePt t="8297" x="2616200" y="3944938"/>
          <p14:tracePt t="8298" x="2598738" y="3929063"/>
          <p14:tracePt t="8324" x="2582863" y="3911600"/>
          <p14:tracePt t="8356" x="2573338" y="3911600"/>
          <p14:tracePt t="8409" x="2557463" y="3903663"/>
          <p14:tracePt t="8460" x="2540000" y="3886200"/>
          <p14:tracePt t="8460" x="2540000" y="3868738"/>
          <p14:tracePt t="8489" x="2522538" y="3852863"/>
          <p14:tracePt t="8539" x="2522538" y="3843338"/>
          <p14:tracePt t="8540" x="2506663" y="3827463"/>
          <p14:tracePt t="8571" x="2506663" y="3810000"/>
          <p14:tracePt t="8619" x="2497138" y="3792538"/>
          <p14:tracePt t="8620" x="2497138" y="3776663"/>
          <p14:tracePt t="8676" x="2481263" y="3767138"/>
          <p14:tracePt t="8677" x="2463800" y="3751263"/>
          <p14:tracePt t="8733" x="2446338" y="3733800"/>
          <p14:tracePt t="8734" x="2438400" y="3716338"/>
          <p14:tracePt t="8807" x="2438400" y="3708400"/>
          <p14:tracePt t="8808" x="2420938" y="3690938"/>
          <p14:tracePt t="8836" x="2420938" y="3675063"/>
          <p14:tracePt t="8891" x="2405063" y="3657600"/>
          <p14:tracePt t="8891" x="2405063" y="3649663"/>
          <p14:tracePt t="8941" x="2387600" y="3614738"/>
          <p14:tracePt t="8968" x="2387600" y="3598863"/>
          <p14:tracePt t="9017" x="2387600" y="3589338"/>
          <p14:tracePt t="9017" x="2387600" y="3573463"/>
          <p14:tracePt t="9050" x="2379663" y="3556000"/>
          <p14:tracePt t="9100" x="2379663" y="3538538"/>
          <p14:tracePt t="9101" x="2362200" y="3522663"/>
          <p14:tracePt t="9184" x="2362200" y="3513138"/>
          <p14:tracePt t="9185" x="2344738" y="3497263"/>
          <p14:tracePt t="9237" x="2328863" y="3479800"/>
          <p14:tracePt t="9238" x="2319338" y="3479800"/>
          <p14:tracePt t="9290" x="2303463" y="3479800"/>
          <p14:tracePt t="9291" x="2286000" y="3462338"/>
          <p14:tracePt t="9347" x="2268538" y="3462338"/>
          <p14:tracePt t="9400" x="2252663" y="3462338"/>
          <p14:tracePt t="9401" x="2243138" y="3462338"/>
          <p14:tracePt t="9450" x="2227263" y="3462338"/>
          <p14:tracePt t="9451" x="2209800" y="3462338"/>
          <p14:tracePt t="9477" x="2192338" y="3454400"/>
          <p14:tracePt t="9506" x="2184400" y="3454400"/>
          <p14:tracePt t="9534" x="2166938" y="3454400"/>
          <p14:tracePt t="9535" x="2151063" y="3454400"/>
          <p14:tracePt t="9585" x="2133600" y="3454400"/>
          <p14:tracePt t="9612" x="2125663" y="3454400"/>
          <p14:tracePt t="9669" x="2125663" y="3462338"/>
          <p14:tracePt t="9697" x="2125663" y="3479800"/>
          <p14:tracePt t="9727" x="2108200" y="3497263"/>
          <p14:tracePt t="9757" x="2108200" y="3513138"/>
          <p14:tracePt t="9812" x="2108200" y="3522663"/>
          <p14:tracePt t="9814" x="2108200" y="3556000"/>
          <p14:tracePt t="9885" x="2108200" y="3589338"/>
          <p14:tracePt t="9886" x="2108200" y="3657600"/>
          <p14:tracePt t="9959" x="2108200" y="3675063"/>
          <p14:tracePt t="9959" x="2108200" y="3690938"/>
          <p14:tracePt t="10115" x="2125663" y="3690938"/>
          <p14:tracePt t="10147" x="2133600" y="3708400"/>
          <p14:tracePt t="10180" x="2151063" y="3708400"/>
          <p14:tracePt t="10210" x="2192338" y="3708400"/>
          <p14:tracePt t="10240" x="2209800" y="3708400"/>
          <p14:tracePt t="10275" x="2252663" y="3708400"/>
          <p14:tracePt t="10329" x="2286000" y="3708400"/>
          <p14:tracePt t="10330" x="2303463" y="3708400"/>
          <p14:tracePt t="10359" x="2319338" y="3708400"/>
          <p14:tracePt t="10407" x="2328863" y="3708400"/>
          <p14:tracePt t="10432" x="2344738" y="3690938"/>
          <p14:tracePt t="10478" x="2362200" y="3690938"/>
          <p14:tracePt t="10619" x="2379663" y="3690938"/>
          <p14:tracePt t="10766" x="2379663" y="3675063"/>
          <p14:tracePt t="11576" x="2405063" y="3675063"/>
          <p14:tracePt t="11577" x="2540000" y="3733800"/>
          <p14:tracePt t="11604" x="2674938" y="3776663"/>
          <p14:tracePt t="11638" x="2887663" y="3843338"/>
          <p14:tracePt t="11667" x="3030538" y="3852863"/>
          <p14:tracePt t="11667" x="3090863" y="3868738"/>
          <p14:tracePt t="11726" x="3225800" y="3903663"/>
          <p14:tracePt t="11727" x="3462338" y="3962400"/>
          <p14:tracePt t="11756" x="3675063" y="4046538"/>
          <p14:tracePt t="11818" x="3852863" y="4106863"/>
          <p14:tracePt t="11819" x="4140200" y="4183063"/>
          <p14:tracePt t="11821" x="4216400" y="4198938"/>
          <p14:tracePt t="11855" x="4513263" y="4224338"/>
          <p14:tracePt t="11902" x="4706938" y="4259263"/>
          <p14:tracePt t="11903" x="4868863" y="4275138"/>
          <p14:tracePt t="11929" x="4978400" y="4284663"/>
          <p14:tracePt t="11957" x="5080000" y="4318000"/>
          <p14:tracePt t="11959" x="5113338" y="4318000"/>
          <p14:tracePt t="12004" x="5156200" y="4335463"/>
          <p14:tracePt t="12005" x="5232400" y="4351338"/>
          <p14:tracePt t="12034" x="5334000" y="4360863"/>
          <p14:tracePt t="12061" x="5410200" y="4360863"/>
          <p14:tracePt t="12091" x="5511800" y="4376738"/>
          <p14:tracePt t="12117" x="5570538" y="4376738"/>
          <p14:tracePt t="12149" x="5646738" y="4376738"/>
          <p14:tracePt t="12180" x="5689600" y="4394200"/>
          <p14:tracePt t="12209" x="5740400" y="4411663"/>
          <p14:tracePt t="12238" x="5783263" y="4419600"/>
          <p14:tracePt t="12294" x="5824538" y="4437063"/>
          <p14:tracePt t="12295" x="5875338" y="4452938"/>
          <p14:tracePt t="12320" x="5935663" y="4470400"/>
          <p14:tracePt t="12376" x="5976938" y="4478338"/>
          <p14:tracePt t="12377" x="6002338" y="4478338"/>
          <p14:tracePt t="12402" x="6019800" y="4478338"/>
          <p14:tracePt t="12450" x="6037263" y="4478338"/>
          <p14:tracePt t="12450" x="6037263" y="4495800"/>
          <p14:tracePt t="12497" x="6053138" y="4495800"/>
          <p14:tracePt t="12575" x="6062663" y="4495800"/>
          <p14:tracePt t="12630" x="6078538" y="4495800"/>
          <p14:tracePt t="12631" x="6078538" y="4513263"/>
          <p14:tracePt t="12728" x="6078538" y="4529138"/>
          <p14:tracePt t="13140" x="6053138" y="4513263"/>
          <p14:tracePt t="13141" x="6037263" y="4478338"/>
          <p14:tracePt t="13171" x="6019800" y="4470400"/>
          <p14:tracePt t="13172" x="6002338" y="4452938"/>
          <p14:tracePt t="13202" x="6002338" y="4437063"/>
          <p14:tracePt t="13236" x="6002338" y="4411663"/>
          <p14:tracePt t="13265" x="6002338" y="4376738"/>
          <p14:tracePt t="13318" x="5994400" y="4360863"/>
          <p14:tracePt t="13319" x="5994400" y="4318000"/>
          <p14:tracePt t="13374" x="5994400" y="4284663"/>
          <p14:tracePt t="13375" x="5994400" y="4259263"/>
          <p14:tracePt t="13424" x="5976938" y="4224338"/>
          <p14:tracePt t="13424" x="5976938" y="4198938"/>
          <p14:tracePt t="13451" x="5976938" y="4183063"/>
          <p14:tracePt t="13497" x="5976938" y="4165600"/>
          <p14:tracePt t="13498" x="5976938" y="4157663"/>
          <p14:tracePt t="13525" x="5976938" y="4140200"/>
          <p14:tracePt t="13559" x="5976938" y="4106863"/>
          <p14:tracePt t="13588" x="5961063" y="4081463"/>
          <p14:tracePt t="13618" x="5961063" y="4064000"/>
          <p14:tracePt t="13683" x="5961063" y="4030663"/>
          <p14:tracePt t="13684" x="5961063" y="4021138"/>
          <p14:tracePt t="13733" x="5961063" y="3987800"/>
          <p14:tracePt t="13789" x="5961063" y="3962400"/>
          <p14:tracePt t="13823" x="5961063" y="3944938"/>
          <p14:tracePt t="13961" x="5943600" y="3944938"/>
          <p14:tracePt t="14085" x="5943600" y="3962400"/>
          <p14:tracePt t="14087" x="5935663" y="3970338"/>
          <p14:tracePt t="14143" x="5935663" y="3987800"/>
          <p14:tracePt t="14195" x="5935663" y="4005263"/>
          <p14:tracePt t="14197" x="5935663" y="4021138"/>
          <p14:tracePt t="14254" x="5935663" y="4030663"/>
          <p14:tracePt t="14332" x="5935663" y="4046538"/>
          <p14:tracePt t="14390" x="5935663" y="4064000"/>
          <p14:tracePt t="14391" x="5935663" y="4081463"/>
          <p14:tracePt t="14418" x="5935663" y="4097338"/>
          <p14:tracePt t="14445" x="5935663" y="4106863"/>
          <p14:tracePt t="14495" x="5935663" y="4122738"/>
          <p14:tracePt t="14496" x="5935663" y="4157663"/>
          <p14:tracePt t="14531" x="5935663" y="4183063"/>
          <p14:tracePt t="14558" x="5935663" y="4198938"/>
          <p14:tracePt t="14607" x="5935663" y="4216400"/>
          <p14:tracePt t="14659" x="5935663" y="4224338"/>
          <p14:tracePt t="14719" x="5935663" y="4241800"/>
          <p14:tracePt t="14721" x="5935663" y="4259263"/>
          <p14:tracePt t="14753" x="5935663" y="4275138"/>
          <p14:tracePt t="14825" x="5935663" y="4300538"/>
          <p14:tracePt t="14879" x="5935663" y="4318000"/>
          <p14:tracePt t="14880" x="5935663" y="4351338"/>
          <p14:tracePt t="14928" x="5935663" y="4360863"/>
          <p14:tracePt t="14929" x="5935663" y="4376738"/>
          <p14:tracePt t="14955" x="5935663" y="4394200"/>
          <p14:tracePt t="15007" x="5935663" y="4411663"/>
          <p14:tracePt t="15059" x="5935663" y="4419600"/>
          <p14:tracePt t="15061" x="5935663" y="4437063"/>
          <p14:tracePt t="15141" x="5935663" y="4452938"/>
          <p14:tracePt t="15142" x="5935663" y="4470400"/>
          <p14:tracePt t="15201" x="5935663" y="4478338"/>
          <p14:tracePt t="15254" x="5943600" y="4495800"/>
          <p14:tracePt t="15255" x="5943600" y="4513263"/>
          <p14:tracePt t="15311" x="5943600" y="4529138"/>
          <p14:tracePt t="15312" x="5943600" y="4538663"/>
          <p14:tracePt t="15340" x="5943600" y="4554538"/>
          <p14:tracePt t="15390" x="5943600" y="4572000"/>
          <p14:tracePt t="15391" x="5943600" y="4589463"/>
          <p14:tracePt t="15417" x="5961063" y="4605338"/>
          <p14:tracePt t="15493" x="5961063" y="4614863"/>
          <p14:tracePt t="15493" x="5961063" y="4630738"/>
          <p14:tracePt t="15519" x="5961063" y="4648200"/>
          <p14:tracePt t="15570" x="5961063" y="4665663"/>
          <p14:tracePt t="15571" x="5976938" y="4673600"/>
          <p14:tracePt t="15600" x="5976938" y="4691063"/>
          <p14:tracePt t="15654" x="5976938" y="4706938"/>
          <p14:tracePt t="15656" x="5976938" y="4724400"/>
          <p14:tracePt t="15688" x="5994400" y="4732338"/>
          <p14:tracePt t="15724" x="5994400" y="4767263"/>
          <p14:tracePt t="15764" x="5994400" y="4783138"/>
          <p14:tracePt t="15792" x="6002338" y="4792663"/>
          <p14:tracePt t="15823" x="6002338" y="4808538"/>
          <p14:tracePt t="15851" x="6002338" y="4826000"/>
          <p14:tracePt t="15889" x="6002338" y="4843463"/>
          <p14:tracePt t="15915" x="6002338" y="4859338"/>
          <p14:tracePt t="15961" x="6019800" y="4859338"/>
          <p14:tracePt t="15961" x="6019800" y="4868863"/>
          <p14:tracePt t="16040" x="6019800" y="4884738"/>
          <p14:tracePt t="16085" x="6019800" y="4902200"/>
          <p14:tracePt t="16088" x="6019800" y="4919663"/>
          <p14:tracePt t="16138" x="6019800" y="4927600"/>
          <p14:tracePt t="16191" x="6019800" y="4945063"/>
          <p14:tracePt t="16192" x="6019800" y="4960938"/>
          <p14:tracePt t="16280" x="6019800" y="4978400"/>
          <p14:tracePt t="16280" x="6019800" y="4986338"/>
          <p14:tracePt t="16334" x="6019800" y="5003800"/>
          <p14:tracePt t="16387" x="6019800" y="5021263"/>
          <p14:tracePt t="16388" x="6019800" y="5037138"/>
          <p14:tracePt t="16413" x="6019800" y="5046663"/>
          <p14:tracePt t="16464" x="6019800" y="5062538"/>
          <p14:tracePt t="16466" x="6019800" y="5080000"/>
          <p14:tracePt t="16492" x="6019800" y="5097463"/>
          <p14:tracePt t="16521" x="6019800" y="5113338"/>
          <p14:tracePt t="16554" x="6019800" y="5122863"/>
          <p14:tracePt t="16605" x="6019800" y="5138738"/>
          <p14:tracePt t="16607" x="6019800" y="5156200"/>
          <p14:tracePt t="16685" x="6019800" y="5173663"/>
          <p14:tracePt t="16686" x="6019800" y="5181600"/>
          <p14:tracePt t="16741" x="6019800" y="5199063"/>
          <p14:tracePt t="16789" x="6019800" y="5214938"/>
          <p14:tracePt t="16819" x="6019800" y="5232400"/>
          <p14:tracePt t="16886" x="6019800" y="5240338"/>
          <p14:tracePt t="16932" x="6019800" y="5257800"/>
          <p14:tracePt t="16993" x="6019800" y="5275263"/>
          <p14:tracePt t="17023" x="6019800" y="5291138"/>
          <p14:tracePt t="17076" x="6019800" y="5300663"/>
          <p14:tracePt t="17102" x="6019800" y="5316538"/>
          <p14:tracePt t="17204" x="6019800" y="5334000"/>
          <p14:tracePt t="17253" x="6019800" y="5351463"/>
          <p14:tracePt t="18290" x="6037263" y="5351463"/>
          <p14:tracePt t="18324" x="6053138" y="5334000"/>
          <p14:tracePt t="18382" x="6062663" y="5316538"/>
          <p14:tracePt t="18383" x="6078538" y="5316538"/>
          <p14:tracePt t="18434" x="6096000" y="5316538"/>
          <p14:tracePt t="18463" x="6096000" y="5300663"/>
          <p14:tracePt t="18538" x="6113463" y="5300663"/>
          <p14:tracePt t="18585" x="6129338" y="5291138"/>
          <p14:tracePt t="18641" x="6129338" y="5275263"/>
          <p14:tracePt t="18642" x="6138863" y="5257800"/>
          <p14:tracePt t="18692" x="6138863" y="5240338"/>
          <p14:tracePt t="18693" x="6154738" y="5232400"/>
          <p14:tracePt t="18725" x="6172200" y="5199063"/>
          <p14:tracePt t="18757" x="6172200" y="5156200"/>
          <p14:tracePt t="18786" x="6172200" y="5138738"/>
          <p14:tracePt t="18842" x="6189663" y="5113338"/>
          <p14:tracePt t="18843" x="6189663" y="5080000"/>
          <p14:tracePt t="18869" x="6189663" y="5046663"/>
          <p14:tracePt t="18918" x="6189663" y="5003800"/>
          <p14:tracePt t="18919" x="6197600" y="4960938"/>
          <p14:tracePt t="18944" x="6197600" y="4902200"/>
          <p14:tracePt t="18973" x="6197600" y="4868863"/>
          <p14:tracePt t="18975" x="6197600" y="4859338"/>
          <p14:tracePt t="19001" x="6197600" y="4826000"/>
          <p14:tracePt t="19054" x="6197600" y="4792663"/>
          <p14:tracePt t="19055" x="6197600" y="4749800"/>
          <p14:tracePt t="19081" x="6197600" y="4724400"/>
          <p14:tracePt t="19141" x="6197600" y="4673600"/>
          <p14:tracePt t="19143" x="6197600" y="4630738"/>
          <p14:tracePt t="19144" x="6197600" y="4614863"/>
          <p14:tracePt t="19180" x="6215063" y="4554538"/>
          <p14:tracePt t="19248" x="6215063" y="4452938"/>
          <p14:tracePt t="19278" x="6215063" y="4419600"/>
          <p14:tracePt t="19358" x="6215063" y="4376738"/>
          <p14:tracePt t="19359" x="6197600" y="4335463"/>
          <p14:tracePt t="19415" x="6189663" y="4300538"/>
          <p14:tracePt t="19417" x="6189663" y="4275138"/>
          <p14:tracePt t="19465" x="6172200" y="4241800"/>
          <p14:tracePt t="19466" x="6172200" y="4224338"/>
          <p14:tracePt t="19514" x="6154738" y="4216400"/>
          <p14:tracePt t="19517" x="6154738" y="4198938"/>
          <p14:tracePt t="19602" x="6138863" y="4198938"/>
          <p14:tracePt t="19662" x="6138863" y="4216400"/>
          <p14:tracePt t="19725" x="6129338" y="4224338"/>
          <p14:tracePt t="19727" x="6129338" y="4259263"/>
          <p14:tracePt t="19787" x="6129338" y="4275138"/>
          <p14:tracePt t="19788" x="6113463" y="4284663"/>
          <p14:tracePt t="19847" x="6113463" y="4300538"/>
          <p14:tracePt t="19848" x="6113463" y="4318000"/>
          <p14:tracePt t="19908" x="6113463" y="4335463"/>
          <p14:tracePt t="19908" x="6113463" y="4351338"/>
          <p14:tracePt t="19981" x="6113463" y="4360863"/>
          <p14:tracePt t="19983" x="6113463" y="4376738"/>
          <p14:tracePt t="20008" x="6113463" y="4394200"/>
          <p14:tracePt t="20034" x="6113463" y="4419600"/>
          <p14:tracePt t="20067" x="6113463" y="4470400"/>
          <p14:tracePt t="20117" x="6113463" y="4495800"/>
          <p14:tracePt t="20118" x="6113463" y="4529138"/>
          <p14:tracePt t="20149" x="6113463" y="4538663"/>
          <p14:tracePt t="20179" x="6113463" y="4572000"/>
          <p14:tracePt t="20210" x="6113463" y="4589463"/>
          <p14:tracePt t="20211" x="6113463" y="4605338"/>
          <p14:tracePt t="20238" x="6129338" y="4614863"/>
          <p14:tracePt t="20269" x="6129338" y="4630738"/>
          <p14:tracePt t="20323" x="6129338" y="4648200"/>
          <p14:tracePt t="20324" x="6129338" y="4665663"/>
          <p14:tracePt t="20375" x="6129338" y="4673600"/>
          <p14:tracePt t="20376" x="6129338" y="4691063"/>
          <p14:tracePt t="20424" x="6129338" y="4724400"/>
          <p14:tracePt t="20449" x="6129338" y="4732338"/>
          <p14:tracePt t="20497" x="6129338" y="4749800"/>
          <p14:tracePt t="20523" x="6129338" y="4767263"/>
          <p14:tracePt t="20573" x="6129338" y="4783138"/>
          <p14:tracePt t="20573" x="6138863" y="4792663"/>
          <p14:tracePt t="20601" x="6138863" y="4808538"/>
          <p14:tracePt t="20658" x="6138863" y="4826000"/>
          <p14:tracePt t="20715" x="6138863" y="4843463"/>
          <p14:tracePt t="20772" x="6138863" y="4859338"/>
          <p14:tracePt t="20773" x="6138863" y="4868863"/>
          <p14:tracePt t="20826" x="6138863" y="4884738"/>
          <p14:tracePt t="20855" x="6138863" y="4902200"/>
          <p14:tracePt t="20883" x="6138863" y="4919663"/>
          <p14:tracePt t="20931" x="6138863" y="4927600"/>
          <p14:tracePt t="20931" x="6138863" y="4945063"/>
          <p14:tracePt t="20960" x="6138863" y="4978400"/>
          <p14:tracePt t="20986" x="6138863" y="4986338"/>
          <p14:tracePt t="21036" x="6138863" y="5021263"/>
          <p14:tracePt t="21039" x="6138863" y="5037138"/>
          <p14:tracePt t="21066" x="6138863" y="5062538"/>
          <p14:tracePt t="21095" x="6138863" y="5080000"/>
          <p14:tracePt t="21122" x="6138863" y="5113338"/>
          <p14:tracePt t="21156" x="6138863" y="5122863"/>
          <p14:tracePt t="21212" x="6138863" y="5138738"/>
          <p14:tracePt t="21213" x="6138863" y="5156200"/>
          <p14:tracePt t="21238" x="6138863" y="5173663"/>
          <p14:tracePt t="21292" x="6138863" y="5181600"/>
          <p14:tracePt t="21317" x="6138863" y="5199063"/>
          <p14:tracePt t="21368" x="6138863" y="5214938"/>
          <p14:tracePt t="21369" x="6138863" y="5232400"/>
          <p14:tracePt t="21421" x="6138863" y="5240338"/>
          <p14:tracePt t="21449" x="6138863" y="5257800"/>
          <p14:tracePt t="21496" x="6138863" y="5275263"/>
          <p14:tracePt t="21525" x="6138863" y="5291138"/>
          <p14:tracePt t="21574" x="6138863" y="5300663"/>
          <p14:tracePt t="21576" x="6138863" y="5316538"/>
          <p14:tracePt t="21623" x="6138863" y="5334000"/>
          <p14:tracePt t="21675" x="6138863" y="5351463"/>
          <p14:tracePt t="21729" x="6138863" y="5367338"/>
          <p14:tracePt t="21729" x="6138863" y="5376863"/>
          <p14:tracePt t="21759" x="6138863" y="5392738"/>
          <p14:tracePt t="21790" x="6138863" y="5410200"/>
          <p14:tracePt t="21823" x="6138863" y="5427663"/>
          <p14:tracePt t="21878" x="6138863" y="5435600"/>
          <p14:tracePt t="21879" x="6138863" y="5468938"/>
          <p14:tracePt t="21953" x="6138863" y="5486400"/>
          <p14:tracePt t="21954" x="6138863" y="5494338"/>
          <p14:tracePt t="21978" x="6138863" y="5511800"/>
          <p14:tracePt t="22007" x="6138863" y="5529263"/>
          <p14:tracePt t="22009" x="6138863" y="5545138"/>
          <p14:tracePt t="22066" x="6138863" y="5554663"/>
          <p14:tracePt t="22093" x="6138863" y="5570538"/>
          <p14:tracePt t="22145" x="6138863" y="5588000"/>
          <p14:tracePt t="22147" x="6138863" y="5605463"/>
          <p14:tracePt t="22174" x="6138863" y="5621338"/>
          <p14:tracePt t="22233" x="6138863" y="5630863"/>
          <p14:tracePt t="22284" x="6138863" y="5646738"/>
          <p14:tracePt t="22287" x="6154738" y="5664200"/>
          <p14:tracePt t="22338" x="6154738" y="5681663"/>
          <p14:tracePt t="22366" x="6154738" y="5689600"/>
          <p14:tracePt t="22399" x="6154738" y="5722938"/>
          <p14:tracePt t="22427" x="6154738" y="5740400"/>
          <p14:tracePt t="22478" x="6154738" y="5748338"/>
          <p14:tracePt t="22527" x="6154738" y="5765800"/>
          <p14:tracePt t="22602" x="6154738" y="5783263"/>
          <p14:tracePt t="22661" x="6154738" y="5799138"/>
          <p14:tracePt t="22786" x="6154738" y="5808663"/>
          <p14:tracePt t="23472" x="6172200" y="5783263"/>
          <p14:tracePt t="23500" x="6189663" y="5765800"/>
          <p14:tracePt t="23532" x="6189663" y="5748338"/>
          <p14:tracePt t="23581" x="6197600" y="5740400"/>
          <p14:tracePt t="23634" x="6197600" y="5722938"/>
          <p14:tracePt t="23636" x="6215063" y="5707063"/>
          <p14:tracePt t="23680" x="6215063" y="5689600"/>
          <p14:tracePt t="23709" x="6230938" y="5681663"/>
          <p14:tracePt t="23761" x="6248400" y="5664200"/>
          <p14:tracePt t="23762" x="6256338" y="5646738"/>
          <p14:tracePt t="23846" x="6256338" y="5630863"/>
          <p14:tracePt t="23847" x="6273800" y="5630863"/>
          <p14:tracePt t="23942" x="6291263" y="5621338"/>
          <p14:tracePt t="24032" x="6307138" y="5621338"/>
          <p14:tracePt t="24113" x="6316663" y="5605463"/>
          <p14:tracePt t="24218" x="6332538" y="5605463"/>
          <p14:tracePt t="24249" x="6350000" y="5605463"/>
          <p14:tracePt t="24277" x="6367463" y="5605463"/>
          <p14:tracePt t="24329" x="6383338" y="5605463"/>
          <p14:tracePt t="24388" x="6392863" y="5605463"/>
          <p14:tracePt t="24389" x="6408738" y="5605463"/>
          <p14:tracePt t="24437" x="6426200" y="5605463"/>
          <p14:tracePt t="24489" x="6443663" y="5605463"/>
          <p14:tracePt t="24490" x="6451600" y="5605463"/>
          <p14:tracePt t="24517" x="6484938" y="5605463"/>
          <p14:tracePt t="24546" x="6502400" y="5605463"/>
          <p14:tracePt t="24547" x="6527800" y="5605463"/>
          <p14:tracePt t="24574" x="6561138" y="5605463"/>
          <p14:tracePt t="24624" x="6604000" y="5605463"/>
          <p14:tracePt t="24625" x="6621463" y="5605463"/>
          <p14:tracePt t="24654" x="6662738" y="5605463"/>
          <p14:tracePt t="24709" x="6680200" y="5605463"/>
          <p14:tracePt t="24710" x="6705600" y="5605463"/>
          <p14:tracePt t="24780" x="6723063" y="5605463"/>
          <p14:tracePt t="24782" x="6781800" y="5605463"/>
          <p14:tracePt t="24817" x="6815138" y="5588000"/>
          <p14:tracePt t="24818" x="6824663" y="5588000"/>
          <p14:tracePt t="24866" x="6858000" y="5588000"/>
          <p14:tracePt t="24867" x="6891338" y="5588000"/>
          <p14:tracePt t="24913" x="6916738" y="5588000"/>
          <p14:tracePt t="24914" x="6951663" y="5588000"/>
          <p14:tracePt t="24940" x="6959600" y="5570538"/>
          <p14:tracePt t="24990" x="6992938" y="5570538"/>
          <p14:tracePt t="24991" x="7010400" y="5570538"/>
          <p14:tracePt t="25019" x="7035800" y="5570538"/>
          <p14:tracePt t="25074" x="7053263" y="5570538"/>
          <p14:tracePt t="25075" x="7069138" y="5570538"/>
          <p14:tracePt t="25153" x="7078663" y="5570538"/>
          <p14:tracePt t="25207" x="7094538" y="5570538"/>
          <p14:tracePt t="25264" x="7112000" y="5570538"/>
          <p14:tracePt t="25322" x="7129463" y="5570538"/>
          <p14:tracePt t="25322" x="7145338" y="5570538"/>
          <p14:tracePt t="25373" x="7154863" y="5570538"/>
          <p14:tracePt t="25374" x="7170738" y="5570538"/>
          <p14:tracePt t="25423" x="7188200" y="5570538"/>
          <p14:tracePt t="25453" x="7205663" y="5570538"/>
          <p14:tracePt t="25505" x="7213600" y="5570538"/>
          <p14:tracePt t="25537" x="7231063" y="5570538"/>
          <p14:tracePt t="25589" x="7264400" y="5570538"/>
          <p14:tracePt t="25590" x="7289800" y="5570538"/>
          <p14:tracePt t="25616" x="7323138" y="5554663"/>
          <p14:tracePt t="25647" x="7399338" y="5545138"/>
          <p14:tracePt t="25697" x="7459663" y="5529263"/>
          <p14:tracePt t="25698" x="7518400" y="5511800"/>
          <p14:tracePt t="25730" x="7586663" y="5494338"/>
          <p14:tracePt t="25778" x="7637463" y="5486400"/>
          <p14:tracePt t="25779" x="7678738" y="5486400"/>
          <p14:tracePt t="25854" x="7713663" y="5468938"/>
          <p14:tracePt t="25855" x="7772400" y="5453063"/>
          <p14:tracePt t="25856" x="7780338" y="5453063"/>
          <p14:tracePt t="25887" x="7815263" y="5435600"/>
          <p14:tracePt t="25936" x="7856538" y="5427663"/>
          <p14:tracePt t="25937" x="7891463" y="5427663"/>
          <p14:tracePt t="25965" x="7916863" y="5410200"/>
          <p14:tracePt t="26014" x="7932738" y="5410200"/>
          <p14:tracePt t="26015" x="7950200" y="5410200"/>
          <p14:tracePt t="26046" x="7993063" y="5392738"/>
          <p14:tracePt t="26073" x="8034338" y="5392738"/>
          <p14:tracePt t="26123" x="8069263" y="5376863"/>
          <p14:tracePt t="26124" x="8094663" y="5376863"/>
          <p14:tracePt t="26129" x="8110538" y="5376863"/>
          <p14:tracePt t="26181" x="8145463" y="5376863"/>
          <p14:tracePt t="26182" x="8170863" y="5367338"/>
          <p14:tracePt t="26211" x="8186738" y="5367338"/>
          <p14:tracePt t="26244" x="8221663" y="5367338"/>
          <p14:tracePt t="26292" x="8247063" y="5367338"/>
          <p14:tracePt t="26293" x="8280400" y="5367338"/>
          <p14:tracePt t="26323" x="8339138" y="5351463"/>
          <p14:tracePt t="26372" x="8364538" y="5351463"/>
          <p14:tracePt t="26373" x="8399463" y="5351463"/>
          <p14:tracePt t="26403" x="8415338" y="5351463"/>
          <p14:tracePt t="26452" x="8424863" y="5351463"/>
          <p14:tracePt t="26453" x="8458200" y="5351463"/>
          <p14:tracePt t="26503" x="8483600" y="5351463"/>
          <p14:tracePt t="26504" x="8501063" y="5351463"/>
          <p14:tracePt t="26556" x="8516938" y="5351463"/>
          <p14:tracePt t="26558" x="8542338" y="5351463"/>
          <p14:tracePt t="26585" x="8559800" y="5351463"/>
          <p14:tracePt t="26639" x="8593138" y="5351463"/>
          <p14:tracePt t="26640" x="8602663" y="5351463"/>
          <p14:tracePt t="26667" x="8636000" y="5351463"/>
          <p14:tracePt t="26703" x="8653463" y="5351463"/>
          <p14:tracePt t="26754" x="8669338" y="5351463"/>
          <p14:tracePt t="26911" x="8678863" y="5351463"/>
          <p14:tracePt t="27064" x="8694738" y="5351463"/>
          <p14:tracePt t="29930" x="8712200" y="5351463"/>
          <p14:tracePt t="32213" x="8694738" y="5351463"/>
          <p14:tracePt t="33658" x="8678863" y="5351463"/>
          <p14:tracePt t="33659" x="8678863" y="5334000"/>
          <p14:tracePt t="34856" x="8669338" y="5334000"/>
          <p14:tracePt t="34889" x="8618538" y="5334000"/>
          <p14:tracePt t="34916" x="8534400" y="5316538"/>
          <p14:tracePt t="34966" x="8399463" y="5257800"/>
          <p14:tracePt t="34966" x="8186738" y="5181600"/>
          <p14:tracePt t="34970" x="8110538" y="5156200"/>
          <p14:tracePt t="35028" x="7907338" y="5037138"/>
          <p14:tracePt t="35029" x="7662863" y="4902200"/>
          <p14:tracePt t="35052" x="7518400" y="4808538"/>
          <p14:tracePt t="35103" x="7366000" y="4724400"/>
          <p14:tracePt t="35104" x="7188200" y="4605338"/>
          <p14:tracePt t="35156" x="6951663" y="4419600"/>
          <p14:tracePt t="35157" x="6586538" y="4081463"/>
          <p14:tracePt t="35213" x="6392863" y="3911600"/>
          <p14:tracePt t="35213" x="6172200" y="3767138"/>
          <p14:tracePt t="35242" x="6053138" y="3708400"/>
          <p14:tracePt t="35296" x="5918200" y="3614738"/>
          <p14:tracePt t="35297" x="5689600" y="3421063"/>
          <p14:tracePt t="35346" x="5494338" y="3208338"/>
          <p14:tracePt t="35348" x="5351463" y="3048000"/>
          <p14:tracePt t="35398" x="5214938" y="2913063"/>
          <p14:tracePt t="35398" x="5122863" y="2827338"/>
          <p14:tracePt t="35427" x="5021263" y="2717800"/>
          <p14:tracePt t="35477" x="4945063" y="2641600"/>
          <p14:tracePt t="35478" x="4884738" y="2598738"/>
          <p14:tracePt t="35527" x="4826000" y="2540000"/>
          <p14:tracePt t="35528" x="4767263" y="2481263"/>
          <p14:tracePt t="35559" x="4673600" y="2379663"/>
          <p14:tracePt t="35608" x="4614863" y="2319338"/>
          <p14:tracePt t="35609" x="4554538" y="2252663"/>
          <p14:tracePt t="35664" x="4495800" y="2227263"/>
          <p14:tracePt t="35666" x="4376738" y="2192338"/>
          <p14:tracePt t="35698" x="4241800" y="2166938"/>
          <p14:tracePt t="35726" x="4005263" y="2133600"/>
          <p14:tracePt t="35782" x="3792538" y="2133600"/>
          <p14:tracePt t="35783" x="3497263" y="2133600"/>
          <p14:tracePt t="35810" x="3360738" y="2133600"/>
          <p14:tracePt t="35863" x="3259138" y="2133600"/>
          <p14:tracePt t="35865" x="3225800" y="2133600"/>
          <p14:tracePt t="36241" x="3225800" y="2125663"/>
          <p14:tracePt t="36273" x="3200400" y="2065338"/>
          <p14:tracePt t="36303" x="3182938" y="2032000"/>
          <p14:tracePt t="36303" x="3167063" y="2014538"/>
          <p14:tracePt t="36337" x="3167063" y="1998663"/>
          <p14:tracePt t="36366" x="3149600" y="1998663"/>
          <p14:tracePt t="36413" x="3149600" y="1989138"/>
          <p14:tracePt t="36461" x="3141663" y="1989138"/>
          <p14:tracePt t="36462" x="3124200" y="1989138"/>
          <p14:tracePt t="36512" x="3106738" y="1973263"/>
          <p14:tracePt t="36514" x="3065463" y="1955800"/>
          <p14:tracePt t="36542" x="3014663" y="1938338"/>
          <p14:tracePt t="36568" x="2989263" y="1930400"/>
          <p14:tracePt t="36617" x="2971800" y="1930400"/>
          <p14:tracePt t="36667" x="2954338" y="1930400"/>
          <p14:tracePt t="36724" x="2946400" y="1930400"/>
          <p14:tracePt t="36778" x="2928938" y="1930400"/>
          <p14:tracePt t="36830" x="2928938" y="1912938"/>
          <p14:tracePt t="36830" x="2913063" y="1912938"/>
          <p14:tracePt t="36891" x="2887663" y="1912938"/>
          <p14:tracePt t="36892" x="2870200" y="1897063"/>
          <p14:tracePt t="36962" x="2852738" y="1897063"/>
          <p14:tracePt t="37036" x="2836863" y="1897063"/>
          <p14:tracePt t="37154" x="2827338" y="1897063"/>
          <p14:tracePt t="37204" x="2827338" y="1912938"/>
          <p14:tracePt t="37263" x="2811463" y="1912938"/>
          <p14:tracePt t="37265" x="2811463" y="1930400"/>
          <p14:tracePt t="37342" x="2811463" y="1938338"/>
          <p14:tracePt t="37372" x="2811463" y="1955800"/>
          <p14:tracePt t="37423" x="2811463" y="1973263"/>
          <p14:tracePt t="37473" x="2811463" y="1989138"/>
          <p14:tracePt t="37502" x="2811463" y="1998663"/>
          <p14:tracePt t="37555" x="2811463" y="2014538"/>
          <p14:tracePt t="37555" x="2811463" y="2049463"/>
          <p14:tracePt t="37581" x="2811463" y="2065338"/>
          <p14:tracePt t="37612" x="2811463" y="2090738"/>
          <p14:tracePt t="37642" x="2811463" y="2125663"/>
          <p14:tracePt t="37696" x="2811463" y="2133600"/>
          <p14:tracePt t="37696" x="2827338" y="2151063"/>
          <p14:tracePt t="37745" x="2827338" y="2166938"/>
          <p14:tracePt t="37851" x="2836863" y="2184400"/>
          <p14:tracePt t="37852" x="2852738" y="2184400"/>
          <p14:tracePt t="37883" x="2870200" y="2184400"/>
          <p14:tracePt t="37910" x="2887663" y="2184400"/>
          <p14:tracePt t="37941" x="2928938" y="2184400"/>
          <p14:tracePt t="37966" x="2946400" y="2184400"/>
          <p14:tracePt t="38015" x="2971800" y="2184400"/>
          <p14:tracePt t="38016" x="3005138" y="2184400"/>
          <p14:tracePt t="38042" x="3030538" y="2184400"/>
          <p14:tracePt t="38114" x="3065463" y="2184400"/>
          <p14:tracePt t="38114" x="3090863" y="2166938"/>
          <p14:tracePt t="38144" x="3124200" y="2166938"/>
          <p14:tracePt t="38175" x="3149600" y="2151063"/>
          <p14:tracePt t="38228" x="3182938" y="2151063"/>
          <p14:tracePt t="38228" x="3200400" y="2151063"/>
          <p14:tracePt t="38258" x="3208338" y="2133600"/>
          <p14:tracePt t="38313" x="3225800" y="2133600"/>
          <p14:tracePt t="38386" x="3243263" y="2133600"/>
          <p14:tracePt t="38434" x="3243263" y="2125663"/>
          <p14:tracePt t="38460" x="3243263" y="2108200"/>
          <p14:tracePt t="38491" x="3259138" y="2074863"/>
          <p14:tracePt t="38493" x="3259138" y="2065338"/>
          <p14:tracePt t="38519" x="3268663" y="1998663"/>
          <p14:tracePt t="38573" x="3284538" y="1930400"/>
          <p14:tracePt t="38574" x="3302000" y="1854200"/>
          <p14:tracePt t="38599" x="3319463" y="1820863"/>
          <p14:tracePt t="38636" x="3319463" y="1795463"/>
          <p14:tracePt t="39016" x="3335338" y="1811338"/>
          <p14:tracePt t="39066" x="3335338" y="1820863"/>
          <p14:tracePt t="39070" x="3344863" y="1820863"/>
          <p14:tracePt t="39071" x="3344863" y="1836738"/>
          <p14:tracePt t="39099" x="3360738" y="1854200"/>
          <p14:tracePt t="39155" x="3395663" y="1871663"/>
          <p14:tracePt t="39155" x="3522663" y="1879600"/>
          <p14:tracePt t="39227" x="3751263" y="1879600"/>
          <p14:tracePt t="39228" x="4572000" y="1854200"/>
          <p14:tracePt t="39283" x="5046663" y="1811338"/>
          <p14:tracePt t="39283" x="5646738" y="1744663"/>
          <p14:tracePt t="39341" x="6138863" y="1676400"/>
          <p14:tracePt t="39341" x="6662738" y="1600200"/>
          <p14:tracePt t="39372" x="6934200" y="1557338"/>
          <p14:tracePt t="39373" x="7010400" y="1541463"/>
          <p14:tracePt t="39399" x="7145338" y="1506538"/>
          <p14:tracePt t="39446" x="7264400" y="1506538"/>
          <p14:tracePt t="39447" x="7348538" y="1490663"/>
          <p14:tracePt t="39472" x="7442200" y="1490663"/>
          <p14:tracePt t="39520" x="7518400" y="1490663"/>
          <p14:tracePt t="39521" x="7586663" y="1490663"/>
          <p14:tracePt t="39551" x="7653338" y="1481138"/>
          <p14:tracePt t="39578" x="7696200" y="1481138"/>
          <p14:tracePt t="39610" x="7713663" y="1465263"/>
          <p14:tracePt t="39660" x="7721600" y="1465263"/>
          <p14:tracePt t="39660" x="7739063" y="1465263"/>
          <p14:tracePt t="39716" x="7754938" y="1465263"/>
          <p14:tracePt t="39837" x="7739063" y="1465263"/>
          <p14:tracePt t="39887" x="7721600" y="1465263"/>
          <p14:tracePt t="39936" x="7713663" y="1465263"/>
          <p14:tracePt t="39937" x="7696200" y="1465263"/>
          <p14:tracePt t="39968" x="7678738" y="1465263"/>
          <p14:tracePt t="40017" x="7653338" y="1465263"/>
          <p14:tracePt t="40018" x="7586663" y="1465263"/>
          <p14:tracePt t="40049" x="7459663" y="1465263"/>
          <p14:tracePt t="40098" x="7307263" y="1465263"/>
          <p14:tracePt t="40099" x="7213600" y="1465263"/>
          <p14:tracePt t="40148" x="7094538" y="1465263"/>
          <p14:tracePt t="40149" x="6992938" y="1465263"/>
          <p14:tracePt t="40178" x="6815138" y="1465263"/>
          <p14:tracePt t="40206" x="6662738" y="1447800"/>
          <p14:tracePt t="40258" x="6527800" y="1447800"/>
          <p14:tracePt t="40272" x="6332538" y="1430338"/>
          <p14:tracePt t="40274" x="6307138" y="1430338"/>
          <p14:tracePt t="40275" x="6256338" y="1430338"/>
          <p14:tracePt t="40338" x="6138863" y="1422400"/>
          <p14:tracePt t="40340" x="6062663" y="1404938"/>
          <p14:tracePt t="40366" x="6037263" y="1404938"/>
          <p14:tracePt t="40418" x="6019800" y="1404938"/>
          <p14:tracePt t="40658" x="6002338" y="1404938"/>
          <p14:tracePt t="40715" x="5875338" y="1404938"/>
          <p14:tracePt t="40716" x="5748338" y="1371600"/>
          <p14:tracePt t="40775" x="5630863" y="1346200"/>
          <p14:tracePt t="40776" x="5545138" y="1328738"/>
          <p14:tracePt t="40809" x="5494338" y="1312863"/>
          <p14:tracePt t="40839" x="5468938" y="1312863"/>
          <p14:tracePt t="40892" x="5435600" y="1312863"/>
          <p14:tracePt t="40893" x="5392738" y="1303338"/>
          <p14:tracePt t="40918" x="5351463" y="1303338"/>
          <p14:tracePt t="40968" x="5300663" y="1303338"/>
          <p14:tracePt t="40969" x="5257800" y="1303338"/>
          <p14:tracePt t="40994" x="5232400" y="1287463"/>
          <p14:tracePt t="41043" x="5199063" y="1287463"/>
          <p14:tracePt t="41043" x="5173663" y="1287463"/>
          <p14:tracePt t="41074" x="5138738" y="1270000"/>
          <p14:tracePt t="41128" x="5122863" y="1270000"/>
          <p14:tracePt t="41130" x="5113338" y="1270000"/>
          <p14:tracePt t="41156" x="5080000" y="1270000"/>
          <p14:tracePt t="41190" x="5046663" y="1270000"/>
          <p14:tracePt t="41246" x="5021263" y="1252538"/>
          <p14:tracePt t="41246" x="5003800" y="1252538"/>
          <p14:tracePt t="41298" x="4986338" y="1236663"/>
          <p14:tracePt t="41299" x="4978400" y="1227138"/>
          <p14:tracePt t="41379" x="4945063" y="1227138"/>
          <p14:tracePt t="41380" x="4927600" y="1227138"/>
          <p14:tracePt t="41408" x="4919663" y="1211263"/>
          <p14:tracePt t="41459" x="4902200" y="1211263"/>
          <p14:tracePt t="41537" x="4884738" y="1211263"/>
          <p14:tracePt t="41584" x="4884738" y="1193800"/>
          <p14:tracePt t="41585" x="4868863" y="1193800"/>
          <p14:tracePt t="41662" x="4868863" y="1176338"/>
          <p14:tracePt t="41663" x="4859338" y="1176338"/>
          <p14:tracePt t="41750" x="4859338" y="1168400"/>
          <p14:tracePt t="41850" x="4859338" y="1150938"/>
          <p14:tracePt t="42276" x="4868863" y="1150938"/>
          <p14:tracePt t="42397" x="4884738" y="1150938"/>
          <p14:tracePt t="42537" x="4902200" y="1150938"/>
          <p14:tracePt t="42657" x="4919663" y="1150938"/>
          <p14:tracePt t="44504" x="4919663" y="1168400"/>
          <p14:tracePt t="46265" x="4927600" y="1168400"/>
          <p14:tracePt t="46323" x="4927600" y="1150938"/>
          <p14:tracePt t="46385" x="4945063" y="1150938"/>
          <p14:tracePt t="46392" x="4960938" y="1150938"/>
          <p14:tracePt t="46419" x="4960938" y="1135063"/>
          <p14:tracePt t="46471" x="4978400" y="1135063"/>
          <p14:tracePt t="46472" x="4986338" y="1135063"/>
          <p14:tracePt t="46518" x="5046663" y="1117600"/>
          <p14:tracePt t="46575" x="5062538" y="1117600"/>
          <p14:tracePt t="46576" x="5080000" y="1117600"/>
          <p14:tracePt t="46622" x="5097463" y="1117600"/>
          <p14:tracePt t="46623" x="5113338" y="1117600"/>
          <p14:tracePt t="46655" x="5138738" y="1117600"/>
          <p14:tracePt t="46710" x="5156200" y="1117600"/>
          <p14:tracePt t="46711" x="5181600" y="1117600"/>
          <p14:tracePt t="46738" x="5199063" y="1117600"/>
          <p14:tracePt t="46795" x="5232400" y="1117600"/>
          <p14:tracePt t="46796" x="5257800" y="1117600"/>
          <p14:tracePt t="46823" x="5291138" y="1117600"/>
          <p14:tracePt t="46881" x="5316538" y="1117600"/>
          <p14:tracePt t="46883" x="5334000" y="1117600"/>
          <p14:tracePt t="46907" x="5351463" y="1117600"/>
          <p14:tracePt t="46959" x="5376863" y="1117600"/>
          <p14:tracePt t="46960" x="5376863" y="1109663"/>
          <p14:tracePt t="46987" x="5392738" y="1109663"/>
          <p14:tracePt t="47038" x="5410200" y="1109663"/>
          <p14:tracePt t="47068" x="5427663" y="1109663"/>
          <p14:tracePt t="47096" x="5435600" y="1109663"/>
          <p14:tracePt t="47151" x="5453063" y="1109663"/>
          <p14:tracePt t="47152" x="5468938" y="1109663"/>
          <p14:tracePt t="47203" x="5486400" y="1109663"/>
          <p14:tracePt t="47209" x="5494338" y="1109663"/>
          <p14:tracePt t="47258" x="5511800" y="1092200"/>
          <p14:tracePt t="47315" x="5529263" y="1092200"/>
          <p14:tracePt t="47315" x="5545138" y="1092200"/>
          <p14:tracePt t="47348" x="5554663" y="1092200"/>
          <p14:tracePt t="47400" x="5570538" y="1092200"/>
          <p14:tracePt t="47401" x="5588000" y="1092200"/>
          <p14:tracePt t="47430" x="5605463" y="1092200"/>
          <p14:tracePt t="47479" x="5621338" y="1092200"/>
          <p14:tracePt t="47480" x="5630863" y="1092200"/>
          <p14:tracePt t="47531" x="5646738" y="1092200"/>
          <p14:tracePt t="47536" x="5681663" y="1092200"/>
          <p14:tracePt t="47564" x="5689600" y="1092200"/>
          <p14:tracePt t="47639" x="5722938" y="1092200"/>
          <p14:tracePt t="47639" x="5748338" y="1092200"/>
          <p14:tracePt t="47693" x="5765800" y="1092200"/>
          <p14:tracePt t="47694" x="5799138" y="1092200"/>
          <p14:tracePt t="47724" x="5824538" y="1092200"/>
          <p14:tracePt t="47760" x="5875338" y="1092200"/>
          <p14:tracePt t="47762" x="5884863" y="1092200"/>
          <p14:tracePt t="47789" x="5943600" y="1092200"/>
          <p14:tracePt t="47820" x="6002338" y="1109663"/>
          <p14:tracePt t="47875" x="6053138" y="1117600"/>
          <p14:tracePt t="47876" x="6113463" y="1117600"/>
          <p14:tracePt t="47901" x="6138863" y="1117600"/>
          <p14:tracePt t="47950" x="6189663" y="1117600"/>
          <p14:tracePt t="47950" x="6215063" y="1135063"/>
          <p14:tracePt t="47998" x="6248400" y="1135063"/>
          <p14:tracePt t="47999" x="6273800" y="1135063"/>
          <p14:tracePt t="48025" x="6307138" y="1135063"/>
          <p14:tracePt t="48055" x="6332538" y="1135063"/>
          <p14:tracePt t="48081" x="6350000" y="1135063"/>
          <p14:tracePt t="48129" x="6383338" y="1135063"/>
          <p14:tracePt t="48130" x="6392863" y="1135063"/>
          <p14:tracePt t="48181" x="6426200" y="1135063"/>
          <p14:tracePt t="48182" x="6443663" y="1135063"/>
          <p14:tracePt t="48183" x="6451600" y="1135063"/>
          <p14:tracePt t="48240" x="6469063" y="1135063"/>
          <p14:tracePt t="48241" x="6502400" y="1135063"/>
          <p14:tracePt t="48272" x="6545263" y="1150938"/>
          <p14:tracePt t="48329" x="6570663" y="1150938"/>
          <p14:tracePt t="48330" x="6621463" y="1150938"/>
          <p14:tracePt t="48385" x="6637338" y="1168400"/>
          <p14:tracePt t="48388" x="6662738" y="1168400"/>
          <p14:tracePt t="48413" x="6680200" y="1168400"/>
          <p14:tracePt t="48463" x="6697663" y="1168400"/>
          <p14:tracePt t="48463" x="6705600" y="1176338"/>
          <p14:tracePt t="48489" x="6738938" y="1176338"/>
          <p14:tracePt t="48518" x="6756400" y="1176338"/>
          <p14:tracePt t="48568" x="6764338" y="1193800"/>
          <p14:tracePt t="48569" x="6799263" y="1193800"/>
          <p14:tracePt t="48596" x="6815138" y="1193800"/>
          <p14:tracePt t="48597" x="6815138" y="1211263"/>
          <p14:tracePt t="48625" x="6824663" y="1211263"/>
          <p14:tracePt t="48705" x="6840538" y="1227138"/>
          <p14:tracePt t="48706" x="6891338" y="1227138"/>
          <p14:tracePt t="48758" x="6916738" y="1227138"/>
          <p14:tracePt t="48764" x="6934200" y="1236663"/>
          <p14:tracePt t="48766" x="6951663" y="1236663"/>
          <p14:tracePt t="48817" x="6977063" y="1236663"/>
          <p14:tracePt t="48817" x="7018338" y="1252538"/>
          <p14:tracePt t="48874" x="7035800" y="1252538"/>
          <p14:tracePt t="48875" x="7069138" y="1252538"/>
          <p14:tracePt t="48922" x="7078663" y="1252538"/>
          <p14:tracePt t="48923" x="7094538" y="1270000"/>
          <p14:tracePt t="48973" x="7112000" y="1270000"/>
          <p14:tracePt t="48974" x="7129463" y="1270000"/>
          <p14:tracePt t="49000" x="7145338" y="1270000"/>
          <p14:tracePt t="49028" x="7154863" y="1270000"/>
          <p14:tracePt t="49083" x="7170738" y="1287463"/>
          <p14:tracePt t="49084" x="7188200" y="1287463"/>
          <p14:tracePt t="49137" x="7213600" y="1287463"/>
          <p14:tracePt t="49139" x="7231063" y="1303338"/>
          <p14:tracePt t="49170" x="7264400" y="1303338"/>
          <p14:tracePt t="49243" x="7272338" y="1303338"/>
          <p14:tracePt t="49244" x="7289800" y="1312863"/>
          <p14:tracePt t="49280" x="7323138" y="1312863"/>
          <p14:tracePt t="49282" x="7332663" y="1312863"/>
          <p14:tracePt t="49350" x="7366000" y="1312863"/>
          <p14:tracePt t="49351" x="7408863" y="1328738"/>
          <p14:tracePt t="49357" x="7424738" y="1328738"/>
          <p14:tracePt t="49408" x="7459663" y="1346200"/>
          <p14:tracePt t="49408" x="7467600" y="1346200"/>
          <p14:tracePt t="49455" x="7500938" y="1363663"/>
          <p14:tracePt t="49455" x="7518400" y="1371600"/>
          <p14:tracePt t="49506" x="7543800" y="1371600"/>
          <p14:tracePt t="49507" x="7561263" y="1389063"/>
          <p14:tracePt t="49559" x="7577138" y="1389063"/>
          <p14:tracePt t="49560" x="7602538" y="1404938"/>
          <p14:tracePt t="49585" x="7602538" y="1422400"/>
          <p14:tracePt t="49633" x="7620000" y="1422400"/>
          <p14:tracePt t="49634" x="7637463" y="1422400"/>
          <p14:tracePt t="49666" x="7653338" y="1430338"/>
          <p14:tracePt t="49730" x="7662863" y="1447800"/>
          <p14:tracePt t="49730" x="7678738" y="1447800"/>
          <p14:tracePt t="49799" x="7696200" y="1465263"/>
          <p14:tracePt t="49801" x="7713663" y="1465263"/>
          <p14:tracePt t="49829" x="7721600" y="1465263"/>
          <p14:tracePt t="49881" x="7721600" y="1481138"/>
          <p14:tracePt t="49882" x="7739063" y="1481138"/>
          <p14:tracePt t="50241" x="7780338" y="1481138"/>
          <p14:tracePt t="50242" x="7815263" y="1481138"/>
          <p14:tracePt t="50273" x="7907338" y="1506538"/>
          <p14:tracePt t="50274" x="7950200" y="1506538"/>
          <p14:tracePt t="50313" x="8069263" y="1557338"/>
          <p14:tracePt t="50315" x="8094663" y="1566863"/>
          <p14:tracePt t="50342" x="8161338" y="1582738"/>
          <p14:tracePt t="50374" x="8221663" y="1617663"/>
          <p14:tracePt t="50422" x="8229600" y="1617663"/>
          <p14:tracePt t="50425" x="8247063" y="1625600"/>
          <p14:tracePt t="50472" x="8262938" y="1643063"/>
          <p14:tracePt t="50473" x="8280400" y="1643063"/>
          <p14:tracePt t="50521" x="8288338" y="1658938"/>
          <p14:tracePt t="50522" x="8323263" y="1676400"/>
          <p14:tracePt t="50572" x="8348663" y="1684338"/>
          <p14:tracePt t="50575" x="8364538" y="1701800"/>
          <p14:tracePt t="50601" x="8382000" y="1719263"/>
          <p14:tracePt t="50664" x="8382000" y="1735138"/>
          <p14:tracePt t="50695" x="8399463" y="1735138"/>
          <p14:tracePt t="51388" x="8415338" y="1735138"/>
          <p14:tracePt t="51389" x="8415338" y="1744663"/>
          <p14:tracePt t="51416" x="8424863" y="1744663"/>
          <p14:tracePt t="51466" x="8440738" y="1760538"/>
          <p14:tracePt t="51492" x="8458200" y="1760538"/>
          <p14:tracePt t="51523" x="8475663" y="1778000"/>
          <p14:tracePt t="51573" x="8483600" y="1778000"/>
          <p14:tracePt t="51574" x="8501063" y="1795463"/>
          <p14:tracePt t="51603" x="8516938" y="1811338"/>
          <p14:tracePt t="51661" x="8534400" y="1811338"/>
          <p14:tracePt t="51662" x="8542338" y="1811338"/>
          <p14:tracePt t="51689" x="8542338" y="1820863"/>
          <p14:tracePt t="51745" x="8559800" y="1836738"/>
          <p14:tracePt t="51746" x="8577263" y="1854200"/>
          <p14:tracePt t="51774" x="8593138" y="1854200"/>
          <p14:tracePt t="51801" x="8602663" y="1871663"/>
          <p14:tracePt t="51830" x="8602663" y="1879600"/>
          <p14:tracePt t="51866" x="8618538" y="1879600"/>
          <p14:tracePt t="51913" x="8636000" y="1897063"/>
          <p14:tracePt t="51961" x="8653463" y="1912938"/>
          <p14:tracePt t="51961" x="8669338" y="1930400"/>
          <p14:tracePt t="52011" x="8678863" y="1938338"/>
          <p14:tracePt t="52064" x="8694738" y="1938338"/>
          <p14:tracePt t="52065" x="8712200" y="1955800"/>
          <p14:tracePt t="52091" x="8729663" y="1973263"/>
          <p14:tracePt t="52144" x="8737600" y="1973263"/>
          <p14:tracePt t="52146" x="8755063" y="1989138"/>
          <p14:tracePt t="52201" x="8770938" y="1989138"/>
          <p14:tracePt t="52202" x="8788400" y="1998663"/>
          <p14:tracePt t="52204" x="8796338" y="1998663"/>
          <p14:tracePt t="52236" x="8813800" y="1998663"/>
          <p14:tracePt t="52294" x="8847138" y="2014538"/>
          <p14:tracePt t="52345" x="8856663" y="2014538"/>
          <p14:tracePt t="52376" x="8890000" y="2032000"/>
          <p14:tracePt t="52423" x="8907463" y="2032000"/>
          <p14:tracePt t="52427" x="8948738" y="2049463"/>
          <p14:tracePt t="52471" x="8991600" y="2049463"/>
          <p14:tracePt t="52520" x="8991600" y="2065338"/>
          <p14:tracePt t="52521" x="9024938" y="2065338"/>
          <p14:tracePt t="52572" x="9050338" y="2074863"/>
          <p14:tracePt t="52622" x="9067800" y="2074863"/>
          <p14:tracePt t="52623" x="9085263" y="2090738"/>
          <p14:tracePt t="52654" x="9110663" y="2090738"/>
          <p14:tracePt t="52709" x="9126538" y="2090738"/>
          <p14:tracePt t="52710" x="9144000" y="2108200"/>
          <p14:tracePt t="52761" x="9161463" y="2125663"/>
          <p14:tracePt t="52762" x="9177338" y="2125663"/>
          <p14:tracePt t="52821" x="9186863" y="2133600"/>
          <p14:tracePt t="52822" x="9220200" y="2151063"/>
          <p14:tracePt t="52879" x="9237663" y="2166938"/>
          <p14:tracePt t="52880" x="9263063" y="2184400"/>
          <p14:tracePt t="52948" x="9278938" y="2192338"/>
          <p14:tracePt t="52950" x="9296400" y="2192338"/>
          <p14:tracePt t="52950" x="9296400" y="2209800"/>
          <p14:tracePt t="52976" x="9304338" y="2209800"/>
          <p14:tracePt t="53004" x="9321800" y="2209800"/>
          <p14:tracePt t="53037" x="9339263" y="2227263"/>
          <p14:tracePt t="53087" x="9355138" y="2243138"/>
          <p14:tracePt t="53089" x="9364663" y="2243138"/>
          <p14:tracePt t="53119" x="9380538" y="2252663"/>
          <p14:tracePt t="53176" x="9398000" y="2252663"/>
          <p14:tracePt t="53177" x="9398000" y="2268538"/>
          <p14:tracePt t="53206" x="9415463" y="2268538"/>
          <p14:tracePt t="53241" x="9431338" y="2286000"/>
          <p14:tracePt t="53289" x="9431338" y="2303463"/>
          <p14:tracePt t="53290" x="9440863" y="2303463"/>
          <p14:tracePt t="53340" x="9456738" y="2319338"/>
          <p14:tracePt t="53418" x="9474200" y="2319338"/>
          <p14:tracePt t="53420" x="9474200" y="2328863"/>
          <p14:tracePt t="53470" x="9491663" y="2328863"/>
          <p14:tracePt t="53472" x="9499600" y="2344738"/>
          <p14:tracePt t="53498" x="9517063" y="2344738"/>
          <p14:tracePt t="53566" x="9532938" y="2362200"/>
          <p14:tracePt t="53566" x="9558338" y="2362200"/>
          <p14:tracePt t="53615" x="9593263" y="2379663"/>
          <p14:tracePt t="53616" x="9609138" y="2387600"/>
          <p14:tracePt t="53671" x="9618663" y="2387600"/>
          <p14:tracePt t="53672" x="9634538" y="2405063"/>
          <p14:tracePt t="53729" x="9652000" y="2405063"/>
          <p14:tracePt t="53756" x="9652000" y="2420938"/>
          <p14:tracePt t="53757" x="9669463" y="2420938"/>
          <p14:tracePt t="53817" x="9685338" y="2420938"/>
          <p14:tracePt t="53847" x="9694863" y="2438400"/>
          <p14:tracePt t="53884" x="9710738" y="2446338"/>
          <p14:tracePt t="53931" x="9728200" y="2446338"/>
          <p14:tracePt t="53931" x="9728200" y="2463800"/>
          <p14:tracePt t="53978" x="9745663" y="2463800"/>
          <p14:tracePt t="53979" x="9745663" y="2481263"/>
          <p14:tracePt t="55063" x="9710738" y="2481263"/>
          <p14:tracePt t="55063" x="9618663" y="2446338"/>
          <p14:tracePt t="55091" x="9440863" y="2344738"/>
          <p14:tracePt t="55120" x="9339263" y="2252663"/>
          <p14:tracePt t="55150" x="9220200" y="2125663"/>
          <p14:tracePt t="55185" x="9144000" y="2049463"/>
          <p14:tracePt t="55215" x="9050338" y="1998663"/>
          <p14:tracePt t="55246" x="8966200" y="1973263"/>
          <p14:tracePt t="55296" x="8907463" y="1955800"/>
          <p14:tracePt t="55297" x="8856663" y="1938338"/>
          <p14:tracePt t="55353" x="8831263" y="1930400"/>
          <p14:tracePt t="55354" x="8770938" y="1897063"/>
          <p14:tracePt t="55405" x="8729663" y="1879600"/>
          <p14:tracePt t="55406" x="8694738" y="1871663"/>
          <p14:tracePt t="55409" x="8678863" y="1871663"/>
          <p14:tracePt t="55436" x="8669338" y="1854200"/>
          <p14:tracePt t="55485" x="8653463" y="1854200"/>
          <p14:tracePt t="55575" x="8653463" y="1871663"/>
          <p14:tracePt t="55626" x="8653463" y="1879600"/>
          <p14:tracePt t="55658" x="8653463" y="1897063"/>
          <p14:tracePt t="55694" x="8653463" y="1912938"/>
          <p14:tracePt t="55723" x="8669338" y="1930400"/>
          <p14:tracePt t="55779" x="8770938" y="1989138"/>
          <p14:tracePt t="55831" x="8813800" y="1998663"/>
          <p14:tracePt t="55832" x="8847138" y="2032000"/>
          <p14:tracePt t="55885" x="8872538" y="2032000"/>
          <p14:tracePt t="55886" x="8907463" y="2049463"/>
          <p14:tracePt t="55934" x="8932863" y="2065338"/>
          <p14:tracePt t="55935" x="8966200" y="2074863"/>
          <p14:tracePt t="55937" x="8983663" y="2074863"/>
          <p14:tracePt t="55962" x="9009063" y="2090738"/>
          <p14:tracePt t="56014" x="9050338" y="2125663"/>
          <p14:tracePt t="56014" x="9101138" y="2133600"/>
          <p14:tracePt t="56042" x="9144000" y="2151063"/>
          <p14:tracePt t="56045" x="9161463" y="2151063"/>
          <p14:tracePt t="56073" x="9177338" y="2166938"/>
          <p14:tracePt t="56075" x="9186863" y="2184400"/>
          <p14:tracePt t="56101" x="9202738" y="2184400"/>
          <p14:tracePt t="56129" x="9220200" y="2192338"/>
          <p14:tracePt t="56166" x="9245600" y="2209800"/>
          <p14:tracePt t="56192" x="9263063" y="2227263"/>
          <p14:tracePt t="56224" x="9278938" y="2227263"/>
          <p14:tracePt t="56225" x="9278938" y="2243138"/>
          <p14:tracePt t="56282" x="9304338" y="2243138"/>
          <p14:tracePt t="56282" x="9355138" y="2268538"/>
          <p14:tracePt t="56331" x="9431338" y="2328863"/>
          <p14:tracePt t="56332" x="9499600" y="2387600"/>
          <p14:tracePt t="56388" x="9558338" y="2463800"/>
          <p14:tracePt t="56388" x="9618663" y="2522538"/>
          <p14:tracePt t="56434" x="9634538" y="2540000"/>
          <p14:tracePt t="56618" x="9652000" y="2540000"/>
          <p14:tracePt t="56649" x="9669463" y="2540000"/>
          <p14:tracePt t="56682" x="9685338" y="2540000"/>
          <p14:tracePt t="56712" x="9694863" y="2540000"/>
          <p14:tracePt t="56747" x="9710738" y="2540000"/>
          <p14:tracePt t="56796" x="9728200" y="2557463"/>
          <p14:tracePt t="56797" x="9745663" y="2557463"/>
          <p14:tracePt t="57373" x="9728200" y="2557463"/>
          <p14:tracePt t="57374" x="9728200" y="2540000"/>
          <p14:tracePt t="57428" x="9728200" y="2522538"/>
          <p14:tracePt t="57429" x="9694863" y="2497138"/>
          <p14:tracePt t="57479" x="9669463" y="2463800"/>
          <p14:tracePt t="57480" x="9618663" y="2420938"/>
          <p14:tracePt t="57531" x="9593263" y="2379663"/>
          <p14:tracePt t="57536" x="9550400" y="2344738"/>
          <p14:tracePt t="57559" x="9532938" y="2328863"/>
          <p14:tracePt t="57589" x="9499600" y="2303463"/>
          <p14:tracePt t="57615" x="9474200" y="2286000"/>
          <p14:tracePt t="57667" x="9456738" y="2268538"/>
          <p14:tracePt t="57668" x="9431338" y="2268538"/>
          <p14:tracePt t="57670" x="9431338" y="2252663"/>
          <p14:tracePt t="57703" x="9398000" y="2243138"/>
          <p14:tracePt t="57732" x="9364663" y="2227263"/>
          <p14:tracePt t="57761" x="9339263" y="2209800"/>
          <p14:tracePt t="57818" x="9304338" y="2184400"/>
          <p14:tracePt t="57818" x="9245600" y="2151063"/>
          <p14:tracePt t="57871" x="9202738" y="2125663"/>
          <p14:tracePt t="57874" x="9161463" y="2090738"/>
          <p14:tracePt t="57875" x="9144000" y="2090738"/>
          <p14:tracePt t="57900" x="9101138" y="2065338"/>
          <p14:tracePt t="57954" x="9042400" y="2032000"/>
          <p14:tracePt t="57955" x="8932863" y="1998663"/>
          <p14:tracePt t="57982" x="8872538" y="1973263"/>
          <p14:tracePt t="58030" x="8813800" y="1938338"/>
          <p14:tracePt t="58031" x="8737600" y="1912938"/>
          <p14:tracePt t="58090" x="8618538" y="1879600"/>
          <p14:tracePt t="58091" x="8483600" y="1820863"/>
          <p14:tracePt t="58123" x="8323263" y="1760538"/>
          <p14:tracePt t="58152" x="8161338" y="1701800"/>
          <p14:tracePt t="58189" x="8034338" y="1658938"/>
          <p14:tracePt t="58247" x="7967663" y="1625600"/>
          <p14:tracePt t="58248" x="7907338" y="1617663"/>
          <p14:tracePt t="58281" x="7840663" y="1582738"/>
          <p14:tracePt t="58338" x="7780338" y="1566863"/>
          <p14:tracePt t="58339" x="7696200" y="1541463"/>
          <p14:tracePt t="58396" x="7637463" y="1524000"/>
          <p14:tracePt t="58397" x="7561263" y="1490663"/>
          <p14:tracePt t="58442" x="7500938" y="1465263"/>
          <p14:tracePt t="58444" x="7485063" y="1465263"/>
          <p14:tracePt t="58497" x="7424738" y="1430338"/>
          <p14:tracePt t="58498" x="7366000" y="1404938"/>
          <p14:tracePt t="58500" x="7348538" y="1404938"/>
          <p14:tracePt t="58534" x="7307263" y="1389063"/>
          <p14:tracePt t="58535" x="7289800" y="1371600"/>
          <p14:tracePt t="58591" x="7272338" y="1371600"/>
          <p14:tracePt t="58594" x="7231063" y="1363663"/>
          <p14:tracePt t="58647" x="7188200" y="1328738"/>
          <p14:tracePt t="58648" x="7112000" y="1303338"/>
          <p14:tracePt t="58706" x="7053263" y="1270000"/>
          <p14:tracePt t="58709" x="6951663" y="1227138"/>
          <p14:tracePt t="58739" x="6891338" y="1193800"/>
          <p14:tracePt t="58795" x="6840538" y="1176338"/>
          <p14:tracePt t="58797" x="6781800" y="1176338"/>
          <p14:tracePt t="58851" x="6705600" y="1176338"/>
          <p14:tracePt t="58853" x="6604000" y="1193800"/>
          <p14:tracePt t="58901" x="6527800" y="1227138"/>
          <p14:tracePt t="58902" x="6484938" y="1270000"/>
          <p14:tracePt t="58953" x="6469063" y="1287463"/>
          <p14:tracePt t="58954" x="6451600" y="1312863"/>
          <p14:tracePt t="58955" x="6443663" y="1312863"/>
          <p14:tracePt t="58981" x="6443663" y="1346200"/>
          <p14:tracePt t="59009" x="6426200" y="1371600"/>
          <p14:tracePt t="59037" x="6426200" y="1404938"/>
          <p14:tracePt t="59093" x="6426200" y="1430338"/>
          <p14:tracePt t="59094" x="6426200" y="1481138"/>
          <p14:tracePt t="59121" x="6426200" y="1506538"/>
          <p14:tracePt t="59156" x="6426200" y="1566863"/>
          <p14:tracePt t="59204" x="6426200" y="1617663"/>
          <p14:tracePt t="59205" x="6451600" y="1643063"/>
          <p14:tracePt t="59258" x="6469063" y="1658938"/>
          <p14:tracePt t="59259" x="6561138" y="1684338"/>
          <p14:tracePt t="59315" x="6621463" y="1701800"/>
          <p14:tracePt t="59316" x="6697663" y="1701800"/>
          <p14:tracePt t="59373" x="6738938" y="1701800"/>
          <p14:tracePt t="59373" x="6764338" y="1701800"/>
          <p14:tracePt t="59399" x="6815138" y="1701800"/>
          <p14:tracePt t="59429" x="6891338" y="1684338"/>
          <p14:tracePt t="59457" x="6959600" y="1676400"/>
          <p14:tracePt t="59504" x="7069138" y="1658938"/>
          <p14:tracePt t="59556" x="7078663" y="1643063"/>
          <p14:tracePt t="59556" x="7094538" y="1643063"/>
          <p14:tracePt t="59557" x="7094538" y="1625600"/>
          <p14:tracePt t="59605" x="7112000" y="1625600"/>
          <p14:tracePt t="59606" x="7129463" y="1617663"/>
          <p14:tracePt t="59633" x="7145338" y="1600200"/>
          <p14:tracePt t="59693" x="7170738" y="1582738"/>
          <p14:tracePt t="59694" x="7205663" y="1557338"/>
          <p14:tracePt t="59723" x="7231063" y="1524000"/>
          <p14:tracePt t="59756" x="7246938" y="1506538"/>
          <p14:tracePt t="59789" x="7264400" y="1490663"/>
          <p14:tracePt t="59843" x="7272338" y="1490663"/>
          <p14:tracePt t="59844" x="7289800" y="1465263"/>
          <p14:tracePt t="59895" x="7289800" y="1447800"/>
          <p14:tracePt t="59896" x="7307263" y="1430338"/>
          <p14:tracePt t="59943" x="7307263" y="1404938"/>
          <p14:tracePt t="59944" x="7307263" y="1371600"/>
          <p14:tracePt t="59992" x="7289800" y="1328738"/>
          <p14:tracePt t="59993" x="7272338" y="1303338"/>
          <p14:tracePt t="60045" x="7231063" y="1270000"/>
          <p14:tracePt t="60046" x="7188200" y="1236663"/>
          <p14:tracePt t="60072" x="7154863" y="1227138"/>
          <p14:tracePt t="60126" x="7129463" y="1227138"/>
          <p14:tracePt t="60127" x="7078663" y="1227138"/>
          <p14:tracePt t="60128" x="7069138" y="1227138"/>
          <p14:tracePt t="60161" x="7010400" y="1227138"/>
          <p14:tracePt t="60163" x="6992938" y="1227138"/>
          <p14:tracePt t="60218" x="6934200" y="1227138"/>
          <p14:tracePt t="60219" x="6858000" y="1227138"/>
          <p14:tracePt t="60274" x="6799263" y="1227138"/>
          <p14:tracePt t="60275" x="6756400" y="1252538"/>
          <p14:tracePt t="60306" x="6723063" y="1287463"/>
          <p14:tracePt t="60357" x="6697663" y="1312863"/>
          <p14:tracePt t="60357" x="6680200" y="1346200"/>
          <p14:tracePt t="60409" x="6680200" y="1389063"/>
          <p14:tracePt t="60410" x="6662738" y="1422400"/>
          <p14:tracePt t="60412" x="6662738" y="1430338"/>
          <p14:tracePt t="60459" x="6662738" y="1465263"/>
          <p14:tracePt t="60460" x="6662738" y="1490663"/>
          <p14:tracePt t="60488" x="6662738" y="1524000"/>
          <p14:tracePt t="60516" x="6662738" y="1557338"/>
          <p14:tracePt t="60517" x="6680200" y="1557338"/>
          <p14:tracePt t="60571" x="6697663" y="1582738"/>
          <p14:tracePt t="60644" x="6705600" y="1582738"/>
          <p14:tracePt t="60648" x="6738938" y="1600200"/>
          <p14:tracePt t="60696" x="6756400" y="1600200"/>
          <p14:tracePt t="61098" x="6799263" y="1600200"/>
          <p14:tracePt t="61126" x="6858000" y="1600200"/>
          <p14:tracePt t="61154" x="6934200" y="1600200"/>
          <p14:tracePt t="61215" x="6977063" y="1582738"/>
          <p14:tracePt t="61216" x="7010400" y="1582738"/>
          <p14:tracePt t="61271" x="7018338" y="1566863"/>
          <p14:tracePt t="61272" x="7053263" y="1557338"/>
          <p14:tracePt t="61327" x="7053263" y="1541463"/>
          <p14:tracePt t="61327" x="7069138" y="1524000"/>
          <p14:tracePt t="61360" x="7094538" y="1506538"/>
          <p14:tracePt t="61389" x="7112000" y="1481138"/>
          <p14:tracePt t="61416" x="7145338" y="1447800"/>
          <p14:tracePt t="61464" x="7154863" y="1430338"/>
          <p14:tracePt t="61465" x="7170738" y="1422400"/>
          <p14:tracePt t="61516" x="7188200" y="1389063"/>
          <p14:tracePt t="61517" x="7213600" y="1363663"/>
          <p14:tracePt t="61556" x="7246938" y="1346200"/>
          <p14:tracePt t="61624" x="7246938" y="1328738"/>
          <p14:tracePt t="61685" x="7264400" y="1328738"/>
          <p14:tracePt t="63429" x="7246938" y="1328738"/>
          <p14:tracePt t="63606" x="7231063" y="1328738"/>
          <p14:tracePt t="63660" x="7231063" y="1312863"/>
          <p14:tracePt t="63661" x="7213600" y="1312863"/>
          <p14:tracePt t="63716" x="7205663" y="1312863"/>
          <p14:tracePt t="64201" x="7205663" y="1328738"/>
          <p14:tracePt t="64305" x="7205663" y="1346200"/>
          <p14:tracePt t="64365" x="7205663" y="1363663"/>
          <p14:tracePt t="64462" x="7205663" y="1371600"/>
          <p14:tracePt t="64558" x="7205663" y="1389063"/>
          <p14:tracePt t="64609" x="7205663" y="1404938"/>
          <p14:tracePt t="64612" x="7188200" y="1422400"/>
          <p14:tracePt t="64693" x="7170738" y="1430338"/>
          <p14:tracePt t="64752" x="7170738" y="1447800"/>
          <p14:tracePt t="64782" x="7154863" y="1447800"/>
          <p14:tracePt t="64833" x="7145338" y="1465263"/>
          <p14:tracePt t="64917" x="7129463" y="1465263"/>
          <p14:tracePt t="64970" x="7129463" y="1481138"/>
          <p14:tracePt t="67541" x="7145338" y="1481138"/>
          <p14:tracePt t="67611" x="7170738" y="1481138"/>
          <p14:tracePt t="67640" x="7205663" y="1481138"/>
          <p14:tracePt t="67699" x="7307263" y="1490663"/>
          <p14:tracePt t="67752" x="7348538" y="1506538"/>
          <p14:tracePt t="67758" x="7383463" y="1524000"/>
          <p14:tracePt t="67786" x="7399338" y="1524000"/>
          <p14:tracePt t="67818" x="7408863" y="1524000"/>
          <p14:tracePt t="67875" x="7424738" y="1524000"/>
          <p14:tracePt t="67876" x="7442200" y="1541463"/>
          <p14:tracePt t="67924" x="7459663" y="1541463"/>
          <p14:tracePt t="67971" x="7467600" y="1541463"/>
          <p14:tracePt t="68000" x="7485063" y="1557338"/>
          <p14:tracePt t="68030" x="7500938" y="1557338"/>
          <p14:tracePt t="68079" x="7518400" y="1557338"/>
          <p14:tracePt t="68219" x="7518400" y="1566863"/>
          <p14:tracePt t="68411" x="7500938" y="1557338"/>
          <p14:tracePt t="68462" x="7485063" y="1557338"/>
          <p14:tracePt t="68493" x="7459663" y="1541463"/>
          <p14:tracePt t="68548" x="7442200" y="1541463"/>
          <p14:tracePt t="68549" x="7424738" y="1541463"/>
          <p14:tracePt t="68576" x="7408863" y="1541463"/>
          <p14:tracePt t="68632" x="7399338" y="1541463"/>
          <p14:tracePt t="68633" x="7366000" y="1541463"/>
          <p14:tracePt t="68709" x="7332663" y="1541463"/>
          <p14:tracePt t="68710" x="7264400" y="1524000"/>
          <p14:tracePt t="68743" x="7231063" y="1524000"/>
          <p14:tracePt t="68746" x="7213600" y="1524000"/>
          <p14:tracePt t="68799" x="7170738" y="1524000"/>
          <p14:tracePt t="68799" x="7145338" y="1506538"/>
          <p14:tracePt t="68800" x="7129463" y="1506538"/>
          <p14:tracePt t="68833" x="7078663" y="1506538"/>
          <p14:tracePt t="68869" x="7035800" y="1506538"/>
          <p14:tracePt t="68930" x="6977063" y="1506538"/>
          <p14:tracePt t="68931" x="6900863" y="1506538"/>
          <p14:tracePt t="68985" x="6840538" y="1506538"/>
          <p14:tracePt t="68987" x="6799263" y="1506538"/>
          <p14:tracePt t="68989" x="6781800" y="1506538"/>
          <p14:tracePt t="69042" x="6756400" y="1506538"/>
          <p14:tracePt t="69044" x="6738938" y="1506538"/>
          <p14:tracePt t="69045" x="6723063" y="1506538"/>
          <p14:tracePt t="69076" x="6705600" y="1506538"/>
          <p14:tracePt t="69106" x="6697663" y="1506538"/>
          <p14:tracePt t="69169" x="6680200" y="1506538"/>
          <p14:tracePt t="69209" x="6662738" y="1506538"/>
          <p14:tracePt t="69235" x="6646863" y="1506538"/>
          <p14:tracePt t="69347" x="6637338" y="1490663"/>
          <p14:tracePt t="69406" x="6621463" y="1481138"/>
          <p14:tracePt t="69407" x="6604000" y="1465263"/>
          <p14:tracePt t="69459" x="6586538" y="1465263"/>
          <p14:tracePt t="69460" x="6570663" y="1447800"/>
          <p14:tracePt t="69513" x="6545263" y="1430338"/>
          <p14:tracePt t="69514" x="6527800" y="1430338"/>
          <p14:tracePt t="69545" x="6527800" y="1422400"/>
          <p14:tracePt t="69597" x="6510338" y="1404938"/>
          <p14:tracePt t="69598" x="6502400" y="1404938"/>
          <p14:tracePt t="69625" x="6484938" y="1389063"/>
          <p14:tracePt t="69685" x="6469063" y="1371600"/>
          <p14:tracePt t="69750" x="6469063" y="1363663"/>
          <p14:tracePt t="69860" x="6484938" y="1363663"/>
          <p14:tracePt t="69895" x="6502400" y="1371600"/>
          <p14:tracePt t="69924" x="6510338" y="1389063"/>
          <p14:tracePt t="69978" x="6527800" y="1389063"/>
          <p14:tracePt t="69979" x="6561138" y="1404938"/>
          <p14:tracePt t="69980" x="6570663" y="1404938"/>
          <p14:tracePt t="70007" x="6604000" y="1422400"/>
          <p14:tracePt t="70039" x="6662738" y="1430338"/>
          <p14:tracePt t="70088" x="6680200" y="1430338"/>
          <p14:tracePt t="70088" x="6705600" y="1430338"/>
          <p14:tracePt t="70145" x="6723063" y="1430338"/>
          <p14:tracePt t="70147" x="6764338" y="1430338"/>
          <p14:tracePt t="70179" x="6799263" y="1430338"/>
          <p14:tracePt t="70230" x="6815138" y="1430338"/>
          <p14:tracePt t="70234" x="6824663" y="1422400"/>
          <p14:tracePt t="70266" x="6840538" y="1389063"/>
          <p14:tracePt t="70328" x="6875463" y="1371600"/>
          <p14:tracePt t="70329" x="6891338" y="1363663"/>
          <p14:tracePt t="70388" x="6951663" y="1346200"/>
          <p14:tracePt t="70438" x="6977063" y="1346200"/>
          <p14:tracePt t="70441" x="7010400" y="1346200"/>
          <p14:tracePt t="70494" x="7053263" y="1363663"/>
          <p14:tracePt t="70496" x="7129463" y="1371600"/>
          <p14:tracePt t="70553" x="7154863" y="1389063"/>
          <p14:tracePt t="70554" x="7213600" y="1404938"/>
          <p14:tracePt t="70607" x="7246938" y="1422400"/>
          <p14:tracePt t="70608" x="7264400" y="1422400"/>
          <p14:tracePt t="70641" x="7289800" y="1430338"/>
          <p14:tracePt t="70699" x="7307263" y="1430338"/>
          <p14:tracePt t="70700" x="7323138" y="1430338"/>
          <p14:tracePt t="70759" x="7366000" y="1430338"/>
          <p14:tracePt t="70761" x="7399338" y="1447800"/>
          <p14:tracePt t="70809" x="7442200" y="1447800"/>
          <p14:tracePt t="70867" x="7467600" y="1465263"/>
          <p14:tracePt t="70868" x="7500938" y="1465263"/>
          <p14:tracePt t="70917" x="7518400" y="1465263"/>
          <p14:tracePt t="70919" x="7526338" y="1481138"/>
          <p14:tracePt t="70949" x="7561263" y="1481138"/>
          <p14:tracePt t="71009" x="7577138" y="1490663"/>
          <p14:tracePt t="71010" x="7586663" y="1490663"/>
          <p14:tracePt t="71074" x="7620000" y="1506538"/>
          <p14:tracePt t="71169" x="7653338" y="1524000"/>
          <p14:tracePt t="71171" x="7653338" y="1541463"/>
          <p14:tracePt t="71263" x="7662863" y="1541463"/>
          <p14:tracePt t="71454" x="7678738" y="1541463"/>
          <p14:tracePt t="73232" x="7662863" y="1541463"/>
          <p14:tracePt t="73292" x="7653338" y="1541463"/>
          <p14:tracePt t="73293" x="7620000" y="1541463"/>
          <p14:tracePt t="73348" x="7586663" y="1541463"/>
          <p14:tracePt t="73349" x="7543800" y="1524000"/>
          <p14:tracePt t="73385" x="7500938" y="1524000"/>
          <p14:tracePt t="73389" x="7485063" y="1524000"/>
          <p14:tracePt t="73418" x="7442200" y="1524000"/>
          <p14:tracePt t="73480" x="7408863" y="1524000"/>
          <p14:tracePt t="73482" x="7307263" y="1524000"/>
          <p14:tracePt t="73512" x="7205663" y="1524000"/>
          <p14:tracePt t="73562" x="7094538" y="1524000"/>
          <p14:tracePt t="73563" x="7018338" y="1524000"/>
          <p14:tracePt t="73615" x="6951663" y="1524000"/>
          <p14:tracePt t="73616" x="6824663" y="1524000"/>
          <p14:tracePt t="73666" x="6756400" y="1506538"/>
          <p14:tracePt t="73667" x="6680200" y="1506538"/>
          <p14:tracePt t="73726" x="6621463" y="1490663"/>
          <p14:tracePt t="73726" x="6545263" y="1490663"/>
          <p14:tracePt t="73757" x="6484938" y="1490663"/>
          <p14:tracePt t="73796" x="6451600" y="1490663"/>
          <p14:tracePt t="73797" x="6443663" y="1490663"/>
          <p14:tracePt t="73825" x="6426200" y="1490663"/>
          <p14:tracePt t="73905" x="6383338" y="1490663"/>
          <p14:tracePt t="73976" x="6367463" y="1490663"/>
          <p14:tracePt t="73977" x="6350000" y="1490663"/>
          <p14:tracePt t="74053" x="6332538" y="1490663"/>
          <p14:tracePt t="74054" x="6316663" y="1506538"/>
          <p14:tracePt t="74104" x="6307138" y="1506538"/>
          <p14:tracePt t="74156" x="6291263" y="1524000"/>
          <p14:tracePt t="74157" x="6273800" y="1524000"/>
          <p14:tracePt t="74190" x="6256338" y="1524000"/>
          <p14:tracePt t="74228" x="6248400" y="1541463"/>
          <p14:tracePt t="74286" x="6230938" y="1557338"/>
          <p14:tracePt t="74345" x="6215063" y="1557338"/>
          <p14:tracePt t="74459" x="6215063" y="1566863"/>
          <p14:tracePt t="75350" x="6230938" y="1566863"/>
        </p14:tracePtLst>
      </p14:laserTrace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8A81B0FF-59D4-8544-A856-C2E23A9A6E2D}"/>
              </a:ext>
            </a:extLst>
          </p:cNvPr>
          <p:cNvSpPr txBox="1"/>
          <p:nvPr/>
        </p:nvSpPr>
        <p:spPr>
          <a:xfrm>
            <a:off x="2433474" y="450838"/>
            <a:ext cx="8710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halkboard SE" panose="03050602040202020205" pitchFamily="66" charset="77"/>
              </a:rPr>
              <a:t>Gått genom den histologiska uppbyggnaden av ögat </a:t>
            </a:r>
          </a:p>
        </p:txBody>
      </p:sp>
      <p:pic>
        <p:nvPicPr>
          <p:cNvPr id="62" name="Bildobjekt 61">
            <a:extLst>
              <a:ext uri="{FF2B5EF4-FFF2-40B4-BE49-F238E27FC236}">
                <a16:creationId xmlns:a16="http://schemas.microsoft.com/office/drawing/2014/main" id="{93EA2883-3880-6646-9065-F4366F0B6B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140" t="8047" r="15356" b="10135"/>
          <a:stretch/>
        </p:blipFill>
        <p:spPr>
          <a:xfrm>
            <a:off x="714439" y="1516922"/>
            <a:ext cx="5928307" cy="4933963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38A7EA92-2FB2-C547-8207-BA78AB423423}"/>
              </a:ext>
            </a:extLst>
          </p:cNvPr>
          <p:cNvSpPr txBox="1"/>
          <p:nvPr/>
        </p:nvSpPr>
        <p:spPr>
          <a:xfrm>
            <a:off x="3059885" y="5141153"/>
            <a:ext cx="1592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>
                <a:latin typeface="Chalkboard SE" panose="03050602040202020205" pitchFamily="66" charset="77"/>
              </a:rPr>
              <a:t>glasskropp</a:t>
            </a:r>
            <a:endParaRPr lang="sv-SE" dirty="0">
              <a:latin typeface="Chalkboard SE" panose="03050602040202020205" pitchFamily="66" charset="77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B3A6445-0467-6342-98B9-2210F3EF9BD5}"/>
              </a:ext>
            </a:extLst>
          </p:cNvPr>
          <p:cNvSpPr txBox="1"/>
          <p:nvPr/>
        </p:nvSpPr>
        <p:spPr>
          <a:xfrm>
            <a:off x="284195" y="3066061"/>
            <a:ext cx="110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>
                <a:latin typeface="Chalkboard SE" panose="03050602040202020205" pitchFamily="66" charset="77"/>
              </a:rPr>
              <a:t>cornea</a:t>
            </a:r>
            <a:endParaRPr lang="sv-SE" dirty="0">
              <a:latin typeface="Chalkboard SE" panose="03050602040202020205" pitchFamily="66" charset="77"/>
            </a:endParaRPr>
          </a:p>
        </p:txBody>
      </p:sp>
      <p:cxnSp>
        <p:nvCxnSpPr>
          <p:cNvPr id="8" name="Rak 7">
            <a:extLst>
              <a:ext uri="{FF2B5EF4-FFF2-40B4-BE49-F238E27FC236}">
                <a16:creationId xmlns:a16="http://schemas.microsoft.com/office/drawing/2014/main" id="{5D6DC355-52B9-CA47-9197-8F918BF5FBE3}"/>
              </a:ext>
            </a:extLst>
          </p:cNvPr>
          <p:cNvCxnSpPr>
            <a:cxnSpLocks/>
          </p:cNvCxnSpPr>
          <p:nvPr/>
        </p:nvCxnSpPr>
        <p:spPr>
          <a:xfrm>
            <a:off x="1075252" y="3489286"/>
            <a:ext cx="315687" cy="1850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ruta 8">
            <a:extLst>
              <a:ext uri="{FF2B5EF4-FFF2-40B4-BE49-F238E27FC236}">
                <a16:creationId xmlns:a16="http://schemas.microsoft.com/office/drawing/2014/main" id="{69BEA798-A8C1-F744-A3B0-A89707507821}"/>
              </a:ext>
            </a:extLst>
          </p:cNvPr>
          <p:cNvSpPr txBox="1"/>
          <p:nvPr/>
        </p:nvSpPr>
        <p:spPr>
          <a:xfrm>
            <a:off x="4461304" y="1273381"/>
            <a:ext cx="788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>
                <a:latin typeface="Chalkboard SE" panose="03050602040202020205" pitchFamily="66" charset="77"/>
              </a:rPr>
              <a:t>sclera</a:t>
            </a:r>
            <a:endParaRPr lang="sv-SE" dirty="0">
              <a:latin typeface="Chalkboard SE" panose="03050602040202020205" pitchFamily="66" charset="77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73F601A8-B468-3C4C-829C-9FC66758EF33}"/>
              </a:ext>
            </a:extLst>
          </p:cNvPr>
          <p:cNvSpPr txBox="1"/>
          <p:nvPr/>
        </p:nvSpPr>
        <p:spPr>
          <a:xfrm>
            <a:off x="5156251" y="1548053"/>
            <a:ext cx="1491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>
                <a:latin typeface="Chalkboard SE" panose="03050602040202020205" pitchFamily="66" charset="77"/>
              </a:rPr>
              <a:t>choroidea</a:t>
            </a:r>
            <a:endParaRPr lang="sv-SE" dirty="0">
              <a:latin typeface="Chalkboard SE" panose="03050602040202020205" pitchFamily="66" charset="77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0C0262D5-B4E0-1549-93CD-5213021443BB}"/>
              </a:ext>
            </a:extLst>
          </p:cNvPr>
          <p:cNvSpPr txBox="1"/>
          <p:nvPr/>
        </p:nvSpPr>
        <p:spPr>
          <a:xfrm>
            <a:off x="565145" y="5420234"/>
            <a:ext cx="1597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>
                <a:latin typeface="Chalkboard SE" panose="03050602040202020205" pitchFamily="66" charset="77"/>
              </a:rPr>
              <a:t>ciliarkropp</a:t>
            </a:r>
            <a:endParaRPr lang="sv-SE" dirty="0">
              <a:latin typeface="Chalkboard SE" panose="03050602040202020205" pitchFamily="66" charset="77"/>
            </a:endParaRPr>
          </a:p>
        </p:txBody>
      </p:sp>
      <p:cxnSp>
        <p:nvCxnSpPr>
          <p:cNvPr id="12" name="Rak 11">
            <a:extLst>
              <a:ext uri="{FF2B5EF4-FFF2-40B4-BE49-F238E27FC236}">
                <a16:creationId xmlns:a16="http://schemas.microsoft.com/office/drawing/2014/main" id="{E98A3AE6-3DC6-B248-9295-7C9CDF164C21}"/>
              </a:ext>
            </a:extLst>
          </p:cNvPr>
          <p:cNvCxnSpPr>
            <a:cxnSpLocks/>
          </p:cNvCxnSpPr>
          <p:nvPr/>
        </p:nvCxnSpPr>
        <p:spPr>
          <a:xfrm flipV="1">
            <a:off x="1699352" y="5000747"/>
            <a:ext cx="520312" cy="5097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ruta 12">
            <a:extLst>
              <a:ext uri="{FF2B5EF4-FFF2-40B4-BE49-F238E27FC236}">
                <a16:creationId xmlns:a16="http://schemas.microsoft.com/office/drawing/2014/main" id="{994A6219-BD7D-D544-910D-8787E5530B5B}"/>
              </a:ext>
            </a:extLst>
          </p:cNvPr>
          <p:cNvSpPr txBox="1"/>
          <p:nvPr/>
        </p:nvSpPr>
        <p:spPr>
          <a:xfrm>
            <a:off x="646998" y="4710431"/>
            <a:ext cx="636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iris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25F1FD3A-9667-3140-92D0-5DEE44E53F61}"/>
              </a:ext>
            </a:extLst>
          </p:cNvPr>
          <p:cNvSpPr txBox="1"/>
          <p:nvPr/>
        </p:nvSpPr>
        <p:spPr>
          <a:xfrm>
            <a:off x="514962" y="1699039"/>
            <a:ext cx="1564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>
                <a:latin typeface="Chalkboard SE" panose="03050602040202020205" pitchFamily="66" charset="77"/>
              </a:rPr>
              <a:t>conjunctiva</a:t>
            </a:r>
            <a:endParaRPr lang="sv-SE" dirty="0">
              <a:latin typeface="Chalkboard SE" panose="03050602040202020205" pitchFamily="66" charset="77"/>
            </a:endParaRPr>
          </a:p>
        </p:txBody>
      </p:sp>
      <p:cxnSp>
        <p:nvCxnSpPr>
          <p:cNvPr id="15" name="Rak 14">
            <a:extLst>
              <a:ext uri="{FF2B5EF4-FFF2-40B4-BE49-F238E27FC236}">
                <a16:creationId xmlns:a16="http://schemas.microsoft.com/office/drawing/2014/main" id="{73577D7A-4BED-6946-9501-C587AEC70716}"/>
              </a:ext>
            </a:extLst>
          </p:cNvPr>
          <p:cNvCxnSpPr>
            <a:cxnSpLocks/>
          </p:cNvCxnSpPr>
          <p:nvPr/>
        </p:nvCxnSpPr>
        <p:spPr>
          <a:xfrm>
            <a:off x="1390939" y="2081202"/>
            <a:ext cx="616827" cy="5605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ruta 15">
            <a:extLst>
              <a:ext uri="{FF2B5EF4-FFF2-40B4-BE49-F238E27FC236}">
                <a16:creationId xmlns:a16="http://schemas.microsoft.com/office/drawing/2014/main" id="{3E41EDFA-3EC2-E04A-A2A5-FDF1A77A0246}"/>
              </a:ext>
            </a:extLst>
          </p:cNvPr>
          <p:cNvSpPr txBox="1"/>
          <p:nvPr/>
        </p:nvSpPr>
        <p:spPr>
          <a:xfrm>
            <a:off x="5506042" y="2007391"/>
            <a:ext cx="914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retina</a:t>
            </a:r>
          </a:p>
        </p:txBody>
      </p:sp>
      <p:cxnSp>
        <p:nvCxnSpPr>
          <p:cNvPr id="17" name="Rak 16">
            <a:extLst>
              <a:ext uri="{FF2B5EF4-FFF2-40B4-BE49-F238E27FC236}">
                <a16:creationId xmlns:a16="http://schemas.microsoft.com/office/drawing/2014/main" id="{5F79F332-A09C-0D43-8802-472685FC103D}"/>
              </a:ext>
            </a:extLst>
          </p:cNvPr>
          <p:cNvCxnSpPr>
            <a:cxnSpLocks/>
          </p:cNvCxnSpPr>
          <p:nvPr/>
        </p:nvCxnSpPr>
        <p:spPr>
          <a:xfrm flipV="1">
            <a:off x="4995627" y="2301045"/>
            <a:ext cx="590046" cy="460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Rak 17">
            <a:extLst>
              <a:ext uri="{FF2B5EF4-FFF2-40B4-BE49-F238E27FC236}">
                <a16:creationId xmlns:a16="http://schemas.microsoft.com/office/drawing/2014/main" id="{313BFE8F-2AA0-224A-8714-460A9B72F8C1}"/>
              </a:ext>
            </a:extLst>
          </p:cNvPr>
          <p:cNvCxnSpPr>
            <a:cxnSpLocks/>
          </p:cNvCxnSpPr>
          <p:nvPr/>
        </p:nvCxnSpPr>
        <p:spPr>
          <a:xfrm flipV="1">
            <a:off x="4769195" y="1961768"/>
            <a:ext cx="493743" cy="4827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Rak 18">
            <a:extLst>
              <a:ext uri="{FF2B5EF4-FFF2-40B4-BE49-F238E27FC236}">
                <a16:creationId xmlns:a16="http://schemas.microsoft.com/office/drawing/2014/main" id="{659D5195-0156-3542-B7D8-C40371A913D4}"/>
              </a:ext>
            </a:extLst>
          </p:cNvPr>
          <p:cNvCxnSpPr>
            <a:cxnSpLocks/>
          </p:cNvCxnSpPr>
          <p:nvPr/>
        </p:nvCxnSpPr>
        <p:spPr>
          <a:xfrm flipV="1">
            <a:off x="4461304" y="1666291"/>
            <a:ext cx="462261" cy="4556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Rak 19">
            <a:extLst>
              <a:ext uri="{FF2B5EF4-FFF2-40B4-BE49-F238E27FC236}">
                <a16:creationId xmlns:a16="http://schemas.microsoft.com/office/drawing/2014/main" id="{EFDC72D5-420A-3649-8492-27F078261094}"/>
              </a:ext>
            </a:extLst>
          </p:cNvPr>
          <p:cNvCxnSpPr>
            <a:cxnSpLocks/>
          </p:cNvCxnSpPr>
          <p:nvPr/>
        </p:nvCxnSpPr>
        <p:spPr>
          <a:xfrm flipV="1">
            <a:off x="1163512" y="4508603"/>
            <a:ext cx="844254" cy="3629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ruta 20">
            <a:extLst>
              <a:ext uri="{FF2B5EF4-FFF2-40B4-BE49-F238E27FC236}">
                <a16:creationId xmlns:a16="http://schemas.microsoft.com/office/drawing/2014/main" id="{51E804BC-B430-2B47-9C2A-30AEB7723A01}"/>
              </a:ext>
            </a:extLst>
          </p:cNvPr>
          <p:cNvSpPr txBox="1"/>
          <p:nvPr/>
        </p:nvSpPr>
        <p:spPr>
          <a:xfrm>
            <a:off x="3059885" y="4268028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latin typeface="Chalkboard SE" panose="03050602040202020205" pitchFamily="66" charset="77"/>
              </a:rPr>
              <a:t>Lins</a:t>
            </a:r>
          </a:p>
        </p:txBody>
      </p:sp>
      <p:cxnSp>
        <p:nvCxnSpPr>
          <p:cNvPr id="22" name="Rak 21">
            <a:extLst>
              <a:ext uri="{FF2B5EF4-FFF2-40B4-BE49-F238E27FC236}">
                <a16:creationId xmlns:a16="http://schemas.microsoft.com/office/drawing/2014/main" id="{E7E841BB-5ACA-6749-A8B1-A86B501ECB24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2493413" y="4268028"/>
            <a:ext cx="566472" cy="18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ruta 22">
            <a:extLst>
              <a:ext uri="{FF2B5EF4-FFF2-40B4-BE49-F238E27FC236}">
                <a16:creationId xmlns:a16="http://schemas.microsoft.com/office/drawing/2014/main" id="{20128A50-EA0E-504B-B326-D608CFEF40DB}"/>
              </a:ext>
            </a:extLst>
          </p:cNvPr>
          <p:cNvSpPr txBox="1"/>
          <p:nvPr/>
        </p:nvSpPr>
        <p:spPr>
          <a:xfrm>
            <a:off x="7639068" y="1314068"/>
            <a:ext cx="25474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1. Yttersta lagret</a:t>
            </a:r>
          </a:p>
          <a:p>
            <a:r>
              <a:rPr lang="sv-SE" dirty="0">
                <a:latin typeface="Chalkboard SE" panose="03050602040202020205" pitchFamily="66" charset="77"/>
              </a:rPr>
              <a:t>a) </a:t>
            </a:r>
            <a:r>
              <a:rPr lang="sv-SE" dirty="0" err="1">
                <a:latin typeface="Chalkboard SE" panose="03050602040202020205" pitchFamily="66" charset="77"/>
              </a:rPr>
              <a:t>Cornea</a:t>
            </a:r>
            <a:r>
              <a:rPr lang="sv-SE" dirty="0">
                <a:latin typeface="Chalkboard SE" panose="03050602040202020205" pitchFamily="66" charset="77"/>
              </a:rPr>
              <a:t> (hornhinnan)</a:t>
            </a:r>
          </a:p>
          <a:p>
            <a:r>
              <a:rPr lang="sv-SE" dirty="0">
                <a:latin typeface="Chalkboard SE" panose="03050602040202020205" pitchFamily="66" charset="77"/>
              </a:rPr>
              <a:t>b) </a:t>
            </a:r>
            <a:r>
              <a:rPr lang="sv-SE" dirty="0" err="1">
                <a:latin typeface="Chalkboard SE" panose="03050602040202020205" pitchFamily="66" charset="77"/>
              </a:rPr>
              <a:t>Sclera</a:t>
            </a:r>
            <a:r>
              <a:rPr lang="sv-SE" dirty="0">
                <a:latin typeface="Chalkboard SE" panose="03050602040202020205" pitchFamily="66" charset="77"/>
              </a:rPr>
              <a:t> (senhinnan)</a:t>
            </a:r>
          </a:p>
          <a:p>
            <a:r>
              <a:rPr lang="sv-SE" dirty="0">
                <a:latin typeface="Chalkboard SE" panose="03050602040202020205" pitchFamily="66" charset="77"/>
              </a:rPr>
              <a:t>c) </a:t>
            </a:r>
            <a:r>
              <a:rPr lang="sv-SE" dirty="0" err="1">
                <a:latin typeface="Chalkboard SE" panose="03050602040202020205" pitchFamily="66" charset="77"/>
              </a:rPr>
              <a:t>conjunctiva</a:t>
            </a:r>
            <a:endParaRPr lang="sv-SE" dirty="0">
              <a:latin typeface="Chalkboard SE" panose="03050602040202020205" pitchFamily="66" charset="77"/>
            </a:endParaRP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F3B5B43F-9171-E64D-A446-D482BD4A06D7}"/>
              </a:ext>
            </a:extLst>
          </p:cNvPr>
          <p:cNvSpPr txBox="1"/>
          <p:nvPr/>
        </p:nvSpPr>
        <p:spPr>
          <a:xfrm>
            <a:off x="7639068" y="2785889"/>
            <a:ext cx="33484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2. Mellanlagret</a:t>
            </a:r>
          </a:p>
          <a:p>
            <a:r>
              <a:rPr lang="sv-SE" dirty="0">
                <a:latin typeface="Chalkboard SE" panose="03050602040202020205" pitchFamily="66" charset="77"/>
              </a:rPr>
              <a:t>a) </a:t>
            </a:r>
            <a:r>
              <a:rPr lang="sv-SE" dirty="0" err="1">
                <a:latin typeface="Chalkboard SE" panose="03050602040202020205" pitchFamily="66" charset="77"/>
              </a:rPr>
              <a:t>Choroidea</a:t>
            </a:r>
            <a:r>
              <a:rPr lang="sv-SE" dirty="0">
                <a:latin typeface="Chalkboard SE" panose="03050602040202020205" pitchFamily="66" charset="77"/>
              </a:rPr>
              <a:t> (åderhinnan)</a:t>
            </a:r>
          </a:p>
          <a:p>
            <a:r>
              <a:rPr lang="sv-SE" dirty="0">
                <a:latin typeface="Chalkboard SE" panose="03050602040202020205" pitchFamily="66" charset="77"/>
              </a:rPr>
              <a:t>b) </a:t>
            </a:r>
            <a:r>
              <a:rPr lang="sv-SE" dirty="0" err="1">
                <a:latin typeface="Chalkboard SE" panose="03050602040202020205" pitchFamily="66" charset="77"/>
              </a:rPr>
              <a:t>Ciliarkropp</a:t>
            </a:r>
            <a:r>
              <a:rPr lang="sv-SE" dirty="0">
                <a:latin typeface="Chalkboard SE" panose="03050602040202020205" pitchFamily="66" charset="77"/>
              </a:rPr>
              <a:t> och </a:t>
            </a:r>
            <a:r>
              <a:rPr lang="sv-SE" dirty="0" err="1">
                <a:latin typeface="Chalkboard SE" panose="03050602040202020205" pitchFamily="66" charset="77"/>
              </a:rPr>
              <a:t>ciliarutskott</a:t>
            </a:r>
            <a:endParaRPr lang="sv-SE" dirty="0">
              <a:latin typeface="Chalkboard SE" panose="03050602040202020205" pitchFamily="66" charset="77"/>
            </a:endParaRPr>
          </a:p>
          <a:p>
            <a:r>
              <a:rPr lang="sv-SE" dirty="0">
                <a:latin typeface="Chalkboard SE" panose="03050602040202020205" pitchFamily="66" charset="77"/>
              </a:rPr>
              <a:t>c) Iris</a:t>
            </a: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9D46D1A6-F0FE-514A-8D23-C0F759FA502A}"/>
              </a:ext>
            </a:extLst>
          </p:cNvPr>
          <p:cNvSpPr txBox="1"/>
          <p:nvPr/>
        </p:nvSpPr>
        <p:spPr>
          <a:xfrm>
            <a:off x="7639068" y="4175695"/>
            <a:ext cx="31440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3. Innersta lagret = Retina</a:t>
            </a:r>
          </a:p>
          <a:p>
            <a:r>
              <a:rPr lang="sv-SE" dirty="0">
                <a:latin typeface="Chalkboard SE" panose="03050602040202020205" pitchFamily="66" charset="77"/>
              </a:rPr>
              <a:t>retinala pigmentepitelet </a:t>
            </a:r>
          </a:p>
          <a:p>
            <a:r>
              <a:rPr lang="sv-SE" dirty="0">
                <a:latin typeface="Chalkboard SE" panose="03050602040202020205" pitchFamily="66" charset="77"/>
              </a:rPr>
              <a:t>och </a:t>
            </a:r>
            <a:r>
              <a:rPr lang="sv-SE" dirty="0" err="1">
                <a:latin typeface="Chalkboard SE" panose="03050602040202020205" pitchFamily="66" charset="77"/>
              </a:rPr>
              <a:t>neuronala</a:t>
            </a:r>
            <a:r>
              <a:rPr lang="sv-SE" dirty="0">
                <a:latin typeface="Chalkboard SE" panose="03050602040202020205" pitchFamily="66" charset="77"/>
              </a:rPr>
              <a:t> retina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A4F8D91F-462B-EB4A-B8D1-FE0DB9B28C47}"/>
              </a:ext>
            </a:extLst>
          </p:cNvPr>
          <p:cNvSpPr/>
          <p:nvPr/>
        </p:nvSpPr>
        <p:spPr>
          <a:xfrm>
            <a:off x="7639068" y="5353041"/>
            <a:ext cx="2994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>
                <a:solidFill>
                  <a:schemeClr val="accent1">
                    <a:lumMod val="50000"/>
                  </a:schemeClr>
                </a:solidFill>
                <a:latin typeface="Chalkboard SE" panose="03050602040202020205" pitchFamily="66" charset="77"/>
              </a:rPr>
              <a:t>4. Linsen och glaskroppen</a:t>
            </a:r>
          </a:p>
        </p:txBody>
      </p:sp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E595ED62-8ABA-B244-8C9C-9D62887278A0}"/>
              </a:ext>
            </a:extLst>
          </p:cNvPr>
          <p:cNvSpPr/>
          <p:nvPr/>
        </p:nvSpPr>
        <p:spPr>
          <a:xfrm>
            <a:off x="6781800" y="1273381"/>
            <a:ext cx="4857750" cy="51775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b="1" dirty="0">
                <a:solidFill>
                  <a:schemeClr val="tx1"/>
                </a:solidFill>
              </a:rPr>
              <a:t>Öga: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Palpebrae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b="1" dirty="0" err="1">
                <a:solidFill>
                  <a:srgbClr val="FF0000"/>
                </a:solidFill>
              </a:rPr>
              <a:t>conjunctiva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b="1" dirty="0" err="1">
                <a:solidFill>
                  <a:srgbClr val="FF0000"/>
                </a:solidFill>
              </a:rPr>
              <a:t>sclera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b="1" dirty="0" err="1">
                <a:solidFill>
                  <a:srgbClr val="FF0000"/>
                </a:solidFill>
              </a:rPr>
              <a:t>cornea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b="1" dirty="0" err="1">
                <a:solidFill>
                  <a:srgbClr val="FF0000"/>
                </a:solidFill>
              </a:rPr>
              <a:t>choroidea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b="1" dirty="0">
                <a:solidFill>
                  <a:srgbClr val="FF0000"/>
                </a:solidFill>
              </a:rPr>
              <a:t>corpus </a:t>
            </a:r>
            <a:r>
              <a:rPr lang="sv-SE" b="1" dirty="0" err="1">
                <a:solidFill>
                  <a:srgbClr val="FF0000"/>
                </a:solidFill>
              </a:rPr>
              <a:t>ciliare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b="1" dirty="0" err="1">
                <a:solidFill>
                  <a:srgbClr val="FF0000"/>
                </a:solidFill>
              </a:rPr>
              <a:t>proc</a:t>
            </a:r>
            <a:r>
              <a:rPr lang="sv-SE" b="1" dirty="0">
                <a:solidFill>
                  <a:srgbClr val="FF0000"/>
                </a:solidFill>
              </a:rPr>
              <a:t> </a:t>
            </a:r>
            <a:r>
              <a:rPr lang="sv-SE" b="1" dirty="0" err="1">
                <a:solidFill>
                  <a:srgbClr val="FF0000"/>
                </a:solidFill>
              </a:rPr>
              <a:t>cilliare</a:t>
            </a:r>
            <a:r>
              <a:rPr lang="sv-SE" b="1" dirty="0">
                <a:solidFill>
                  <a:srgbClr val="FF0000"/>
                </a:solidFill>
              </a:rPr>
              <a:t>,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b="1" dirty="0">
                <a:solidFill>
                  <a:srgbClr val="FF0000"/>
                </a:solidFill>
              </a:rPr>
              <a:t>lens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b="1" dirty="0">
                <a:solidFill>
                  <a:srgbClr val="FF0000"/>
                </a:solidFill>
              </a:rPr>
              <a:t>iris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dirty="0" err="1">
                <a:solidFill>
                  <a:schemeClr val="tx1"/>
                </a:solidFill>
              </a:rPr>
              <a:t>pupilla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b="1" dirty="0">
                <a:solidFill>
                  <a:srgbClr val="FF0000"/>
                </a:solidFill>
              </a:rPr>
              <a:t>corpus </a:t>
            </a:r>
            <a:r>
              <a:rPr lang="sv-SE" b="1" dirty="0" err="1">
                <a:solidFill>
                  <a:srgbClr val="FF0000"/>
                </a:solidFill>
              </a:rPr>
              <a:t>vitreum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b="1" dirty="0">
                <a:solidFill>
                  <a:srgbClr val="FF0000"/>
                </a:solidFill>
              </a:rPr>
              <a:t>retina</a:t>
            </a:r>
            <a:r>
              <a:rPr lang="sv-SE" dirty="0">
                <a:solidFill>
                  <a:schemeClr val="tx1"/>
                </a:solidFill>
              </a:rPr>
              <a:t>, synnervspapillen, </a:t>
            </a:r>
          </a:p>
          <a:p>
            <a:r>
              <a:rPr lang="sv-SE" dirty="0">
                <a:solidFill>
                  <a:schemeClr val="tx1"/>
                </a:solidFill>
              </a:rPr>
              <a:t>macula </a:t>
            </a:r>
            <a:r>
              <a:rPr lang="sv-SE" dirty="0" err="1">
                <a:solidFill>
                  <a:schemeClr val="tx1"/>
                </a:solidFill>
              </a:rPr>
              <a:t>lutea</a:t>
            </a:r>
            <a:r>
              <a:rPr lang="sv-SE" dirty="0">
                <a:solidFill>
                  <a:schemeClr val="tx1"/>
                </a:solidFill>
              </a:rPr>
              <a:t>, </a:t>
            </a:r>
            <a:r>
              <a:rPr lang="sv-SE" dirty="0" err="1">
                <a:solidFill>
                  <a:schemeClr val="tx1"/>
                </a:solidFill>
              </a:rPr>
              <a:t>fovea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centralis</a:t>
            </a:r>
            <a:r>
              <a:rPr lang="sv-SE" dirty="0">
                <a:solidFill>
                  <a:schemeClr val="tx1"/>
                </a:solidFill>
              </a:rPr>
              <a:t>. </a:t>
            </a:r>
          </a:p>
          <a:p>
            <a:r>
              <a:rPr lang="sv-SE" b="1" dirty="0">
                <a:solidFill>
                  <a:schemeClr val="tx1"/>
                </a:solidFill>
              </a:rPr>
              <a:t>Synens koppling till CNS: </a:t>
            </a:r>
            <a:r>
              <a:rPr lang="sv-SE" dirty="0">
                <a:solidFill>
                  <a:schemeClr val="tx1"/>
                </a:solidFill>
              </a:rPr>
              <a:t>N. </a:t>
            </a:r>
            <a:r>
              <a:rPr lang="sv-SE" dirty="0" err="1">
                <a:solidFill>
                  <a:schemeClr val="tx1"/>
                </a:solidFill>
              </a:rPr>
              <a:t>Opticus</a:t>
            </a:r>
            <a:r>
              <a:rPr lang="sv-SE" dirty="0">
                <a:solidFill>
                  <a:schemeClr val="tx1"/>
                </a:solidFill>
              </a:rPr>
              <a:t>, thalamus, syncentrum.</a:t>
            </a:r>
          </a:p>
          <a:p>
            <a:pPr algn="ctr"/>
            <a:endParaRPr lang="sv-SE" dirty="0"/>
          </a:p>
        </p:txBody>
      </p:sp>
      <p:pic>
        <p:nvPicPr>
          <p:cNvPr id="6" name="Ljud 5">
            <a:hlinkClick r:id="" action="ppaction://media"/>
            <a:extLst>
              <a:ext uri="{FF2B5EF4-FFF2-40B4-BE49-F238E27FC236}">
                <a16:creationId xmlns:a16="http://schemas.microsoft.com/office/drawing/2014/main" id="{57A7271F-772E-1C46-8DC4-BA4FFD013AE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16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965"/>
    </mc:Choice>
    <mc:Fallback xmlns="">
      <p:transition spd="slow" advTm="929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7" grpId="0"/>
      <p:bldP spid="9" grpId="0"/>
      <p:bldP spid="10" grpId="0"/>
      <p:bldP spid="11" grpId="0"/>
      <p:bldP spid="13" grpId="0"/>
      <p:bldP spid="14" grpId="0"/>
      <p:bldP spid="16" grpId="0"/>
      <p:bldP spid="21" grpId="0"/>
      <p:bldP spid="23" grpId="0"/>
      <p:bldP spid="24" grpId="0"/>
      <p:bldP spid="25" grpId="0"/>
      <p:bldP spid="26" grpId="0"/>
      <p:bldP spid="2" grpId="0" animBg="1"/>
    </p:bldLst>
  </p:timing>
  <p:extLst>
    <p:ext uri="{3A86A75C-4F4B-4683-9AE1-C65F6400EC91}">
      <p14:laserTraceLst xmlns:p14="http://schemas.microsoft.com/office/powerpoint/2010/main">
        <p14:tracePtLst>
          <p14:tracePt t="40883" x="6273800" y="1582738"/>
          <p14:tracePt t="40883" x="6392863" y="1625600"/>
          <p14:tracePt t="40942" x="6469063" y="1658938"/>
          <p14:tracePt t="40943" x="6586538" y="1676400"/>
          <p14:tracePt t="40999" x="6680200" y="1684338"/>
          <p14:tracePt t="40999" x="6824663" y="1684338"/>
          <p14:tracePt t="41058" x="6977063" y="1676400"/>
          <p14:tracePt t="41059" x="7188200" y="1658938"/>
          <p14:tracePt t="41060" x="7213600" y="1658938"/>
          <p14:tracePt t="41093" x="7366000" y="1658938"/>
          <p14:tracePt t="41093" x="7399338" y="1658938"/>
          <p14:tracePt t="41120" x="7526338" y="1658938"/>
          <p14:tracePt t="41170" x="7653338" y="1643063"/>
          <p14:tracePt t="41171" x="7772400" y="1643063"/>
          <p14:tracePt t="41222" x="7891463" y="1643063"/>
          <p14:tracePt t="41223" x="8026400" y="1676400"/>
          <p14:tracePt t="41249" x="8094663" y="1719263"/>
          <p14:tracePt t="41276" x="8161338" y="1778000"/>
          <p14:tracePt t="41305" x="8229600" y="1854200"/>
          <p14:tracePt t="41333" x="8280400" y="1938338"/>
          <p14:tracePt t="41339" x="8288338" y="1973263"/>
          <p14:tracePt t="41390" x="8323263" y="2090738"/>
          <p14:tracePt t="41390" x="8348663" y="2209800"/>
          <p14:tracePt t="41448" x="8382000" y="2328863"/>
          <p14:tracePt t="41450" x="8399463" y="2497138"/>
          <p14:tracePt t="41451" x="8399463" y="2540000"/>
          <p14:tracePt t="41478" x="8424863" y="2692400"/>
          <p14:tracePt t="41509" x="8424863" y="2870200"/>
          <p14:tracePt t="41580" x="8440738" y="2946400"/>
          <p14:tracePt t="41581" x="8440738" y="3014663"/>
          <p14:tracePt t="41608" x="8440738" y="3081338"/>
          <p14:tracePt t="41660" x="8440738" y="3141663"/>
          <p14:tracePt t="41662" x="8440738" y="3200400"/>
          <p14:tracePt t="41963" x="8475663" y="3200400"/>
          <p14:tracePt t="41998" x="8559800" y="3268663"/>
          <p14:tracePt t="42051" x="8602663" y="3335338"/>
          <p14:tracePt t="42052" x="8678863" y="3421063"/>
          <p14:tracePt t="42053" x="8694738" y="3462338"/>
          <p14:tracePt t="42081" x="8755063" y="3538538"/>
          <p14:tracePt t="42112" x="8831263" y="3649663"/>
          <p14:tracePt t="42161" x="8856663" y="3690938"/>
          <p14:tracePt t="42161" x="8907463" y="3751263"/>
          <p14:tracePt t="42191" x="8983663" y="3843338"/>
          <p14:tracePt t="42193" x="9009063" y="3868738"/>
          <p14:tracePt t="42243" x="9050338" y="3944938"/>
          <p14:tracePt t="42244" x="9085263" y="3970338"/>
          <p14:tracePt t="42291" x="9101138" y="4005263"/>
          <p14:tracePt t="42292" x="9110663" y="4005263"/>
          <p14:tracePt t="42404" x="9126538" y="4005263"/>
          <p14:tracePt t="42462" x="9144000" y="3987800"/>
          <p14:tracePt t="42464" x="9202738" y="3929063"/>
          <p14:tracePt t="42519" x="9245600" y="3886200"/>
          <p14:tracePt t="42520" x="9296400" y="3843338"/>
          <p14:tracePt t="42571" x="9304338" y="3827463"/>
          <p14:tracePt t="42574" x="9321800" y="3810000"/>
          <p14:tracePt t="42620" x="9321800" y="3792538"/>
          <p14:tracePt t="42621" x="9339263" y="3792538"/>
          <p14:tracePt t="42697" x="9355138" y="3792538"/>
          <p14:tracePt t="42768" x="9355138" y="3776663"/>
          <p14:tracePt t="42824" x="9364663" y="3776663"/>
          <p14:tracePt t="42997" x="9364663" y="3767138"/>
          <p14:tracePt t="43143" x="9364663" y="3751263"/>
          <p14:tracePt t="43224" x="9364663" y="3733800"/>
          <p14:tracePt t="43253" x="9364663" y="3716338"/>
          <p14:tracePt t="43282" x="9364663" y="3708400"/>
          <p14:tracePt t="43342" x="9364663" y="3690938"/>
          <p14:tracePt t="43343" x="9364663" y="3649663"/>
          <p14:tracePt t="43345" x="9380538" y="3632200"/>
          <p14:tracePt t="43378" x="9380538" y="3598863"/>
          <p14:tracePt t="43379" x="9380538" y="3573463"/>
          <p14:tracePt t="43405" x="9398000" y="3513138"/>
          <p14:tracePt t="43461" x="9415463" y="3454400"/>
          <p14:tracePt t="43462" x="9415463" y="3360738"/>
          <p14:tracePt t="43518" x="9415463" y="3335338"/>
          <p14:tracePt t="43520" x="9415463" y="3284538"/>
          <p14:tracePt t="43568" x="9431338" y="3268663"/>
          <p14:tracePt t="43570" x="9431338" y="3243263"/>
          <p14:tracePt t="43573" x="9431338" y="3225800"/>
          <p14:tracePt t="43599" x="9431338" y="3208338"/>
          <p14:tracePt t="43647" x="9431338" y="3182938"/>
          <p14:tracePt t="43649" x="9431338" y="3149600"/>
          <p14:tracePt t="43676" x="9431338" y="3106738"/>
          <p14:tracePt t="43706" x="9431338" y="3065463"/>
          <p14:tracePt t="43775" x="9415463" y="3014663"/>
          <p14:tracePt t="43780" x="9364663" y="2946400"/>
          <p14:tracePt t="43828" x="9355138" y="2928938"/>
          <p14:tracePt t="43829" x="9339263" y="2913063"/>
          <p14:tracePt t="43888" x="9321800" y="2895600"/>
          <p14:tracePt t="43889" x="9321800" y="2887663"/>
          <p14:tracePt t="44056" x="9339263" y="2887663"/>
          <p14:tracePt t="44108" x="9364663" y="2887663"/>
          <p14:tracePt t="44109" x="9415463" y="2887663"/>
          <p14:tracePt t="44110" x="9431338" y="2887663"/>
          <p14:tracePt t="44137" x="9456738" y="2887663"/>
          <p14:tracePt t="44187" x="9491663" y="2887663"/>
          <p14:tracePt t="44188" x="9499600" y="2887663"/>
          <p14:tracePt t="44216" x="9532938" y="2887663"/>
          <p14:tracePt t="44244" x="9550400" y="2887663"/>
          <p14:tracePt t="44272" x="9575800" y="2895600"/>
          <p14:tracePt t="44273" x="9593263" y="2895600"/>
          <p14:tracePt t="44307" x="9609138" y="2913063"/>
          <p14:tracePt t="44308" x="9618663" y="2913063"/>
          <p14:tracePt t="44339" x="9634538" y="2913063"/>
          <p14:tracePt t="44372" x="9634538" y="2928938"/>
          <p14:tracePt t="44447" x="9618663" y="2954338"/>
          <p14:tracePt t="44475" x="9575800" y="3005138"/>
          <p14:tracePt t="44476" x="9558338" y="3014663"/>
          <p14:tracePt t="44528" x="9517063" y="3048000"/>
          <p14:tracePt t="44528" x="9440863" y="3090863"/>
          <p14:tracePt t="44558" x="9364663" y="3124200"/>
          <p14:tracePt t="44607" x="9296400" y="3149600"/>
          <p14:tracePt t="44608" x="9220200" y="3182938"/>
          <p14:tracePt t="44633" x="9177338" y="3200400"/>
          <p14:tracePt t="44658" x="9144000" y="3208338"/>
          <p14:tracePt t="44685" x="9126538" y="3243263"/>
          <p14:tracePt t="44687" x="9110663" y="3243263"/>
          <p14:tracePt t="44738" x="9101138" y="3268663"/>
          <p14:tracePt t="44739" x="9085263" y="3284538"/>
          <p14:tracePt t="44784" x="9067800" y="3319463"/>
          <p14:tracePt t="44785" x="9050338" y="3335338"/>
          <p14:tracePt t="44859" x="9050338" y="3344863"/>
          <p14:tracePt t="44860" x="9050338" y="3360738"/>
          <p14:tracePt t="44890" x="9050338" y="3378200"/>
          <p14:tracePt t="45036" x="9050338" y="3395663"/>
          <p14:tracePt t="45037" x="9067800" y="3403600"/>
          <p14:tracePt t="45064" x="9067800" y="3421063"/>
          <p14:tracePt t="45112" x="9085263" y="3421063"/>
          <p14:tracePt t="45113" x="9085263" y="3436938"/>
          <p14:tracePt t="45141" x="9101138" y="3462338"/>
          <p14:tracePt t="45168" x="9110663" y="3479800"/>
          <p14:tracePt t="45200" x="9110663" y="3497263"/>
          <p14:tracePt t="45201" x="9110663" y="3513138"/>
          <p14:tracePt t="45232" x="9126538" y="3522663"/>
          <p14:tracePt t="45314" x="9126538" y="3538538"/>
          <p14:tracePt t="45315" x="9126538" y="3556000"/>
          <p14:tracePt t="45345" x="9144000" y="3573463"/>
          <p14:tracePt t="45398" x="9144000" y="3589338"/>
          <p14:tracePt t="45449" x="9161463" y="3589338"/>
          <p14:tracePt t="45450" x="9161463" y="3614738"/>
          <p14:tracePt t="45451" x="9177338" y="3632200"/>
          <p14:tracePt t="45477" x="9186863" y="3675063"/>
          <p14:tracePt t="45533" x="9202738" y="3716338"/>
          <p14:tracePt t="45535" x="9237663" y="3751263"/>
          <p14:tracePt t="47740" x="9237663" y="3733800"/>
          <p14:tracePt t="47857" x="9245600" y="3716338"/>
          <p14:tracePt t="47858" x="9245600" y="3708400"/>
          <p14:tracePt t="47895" x="9245600" y="3690938"/>
          <p14:tracePt t="47946" x="9245600" y="3675063"/>
          <p14:tracePt t="47977" x="9263063" y="3657600"/>
          <p14:tracePt t="48006" x="9263063" y="3632200"/>
          <p14:tracePt t="48006" x="9263063" y="3614738"/>
          <p14:tracePt t="48033" x="9263063" y="3589338"/>
          <p14:tracePt t="48065" x="9263063" y="3556000"/>
          <p14:tracePt t="48113" x="9263063" y="3538538"/>
          <p14:tracePt t="48114" x="9278938" y="3522663"/>
          <p14:tracePt t="48164" x="9278938" y="3513138"/>
          <p14:tracePt t="48164" x="9278938" y="3497263"/>
          <p14:tracePt t="48218" x="9278938" y="3462338"/>
          <p14:tracePt t="48219" x="9278938" y="3436938"/>
          <p14:tracePt t="48249" x="9278938" y="3421063"/>
          <p14:tracePt t="48279" x="9278938" y="3395663"/>
          <p14:tracePt t="48309" x="9278938" y="3378200"/>
          <p14:tracePt t="48363" x="9278938" y="3360738"/>
          <p14:tracePt t="48364" x="9278938" y="3344863"/>
          <p14:tracePt t="48421" x="9278938" y="3335338"/>
          <p14:tracePt t="48422" x="9278938" y="3302000"/>
          <p14:tracePt t="48455" x="9278938" y="3284538"/>
          <p14:tracePt t="48455" x="9278938" y="3268663"/>
          <p14:tracePt t="48484" x="9278938" y="3259138"/>
          <p14:tracePt t="48486" x="9278938" y="3243263"/>
          <p14:tracePt t="48519" x="9278938" y="3225800"/>
          <p14:tracePt t="48570" x="9278938" y="3208338"/>
          <p14:tracePt t="48571" x="9278938" y="3200400"/>
          <p14:tracePt t="48620" x="9278938" y="3182938"/>
          <p14:tracePt t="48717" x="9278938" y="3167063"/>
          <p14:tracePt t="48718" x="9278938" y="3149600"/>
          <p14:tracePt t="48767" x="9278938" y="3141663"/>
          <p14:tracePt t="48800" x="9278938" y="3124200"/>
          <p14:tracePt t="48887" x="9278938" y="3106738"/>
          <p14:tracePt t="48964" x="9278938" y="3090863"/>
          <p14:tracePt t="48965" x="9263063" y="3090863"/>
          <p14:tracePt t="49105" x="9263063" y="3081338"/>
          <p14:tracePt t="49571" x="9296400" y="3081338"/>
          <p14:tracePt t="49572" x="9339263" y="3081338"/>
          <p14:tracePt t="49601" x="9415463" y="3065463"/>
          <p14:tracePt t="49653" x="9474200" y="3048000"/>
          <p14:tracePt t="49654" x="9550400" y="3030538"/>
          <p14:tracePt t="49682" x="9609138" y="3030538"/>
          <p14:tracePt t="49715" x="9634538" y="3030538"/>
          <p14:tracePt t="49746" x="9652000" y="3030538"/>
          <p14:tracePt t="49773" x="9669463" y="3030538"/>
          <p14:tracePt t="49828" x="9685338" y="3014663"/>
          <p14:tracePt t="49829" x="9694863" y="3014663"/>
          <p14:tracePt t="49886" x="9710738" y="3014663"/>
          <p14:tracePt t="49887" x="9728200" y="3014663"/>
          <p14:tracePt t="49946" x="9745663" y="3014663"/>
          <p14:tracePt t="49998" x="9753600" y="3014663"/>
          <p14:tracePt t="50075" x="9786938" y="3014663"/>
          <p14:tracePt t="50076" x="9812338" y="3014663"/>
          <p14:tracePt t="50105" x="9829800" y="3014663"/>
          <p14:tracePt t="50106" x="9847263" y="3014663"/>
          <p14:tracePt t="50154" x="9872663" y="3014663"/>
          <p14:tracePt t="50155" x="9888538" y="3014663"/>
          <p14:tracePt t="50206" x="9906000" y="3014663"/>
          <p14:tracePt t="50210" x="9948863" y="3014663"/>
          <p14:tracePt t="50237" x="9999663" y="3005138"/>
          <p14:tracePt t="50287" x="10040938" y="3005138"/>
          <p14:tracePt t="50287" x="10058400" y="2989263"/>
          <p14:tracePt t="50315" x="10066338" y="2989263"/>
          <p14:tracePt t="50317" x="10083800" y="2989263"/>
          <p14:tracePt t="50347" x="10101263" y="2989263"/>
          <p14:tracePt t="50404" x="10117138" y="2989263"/>
          <p14:tracePt t="50432" x="10117138" y="2971800"/>
          <p14:tracePt t="51239" x="10160000" y="2971800"/>
          <p14:tracePt t="51240" x="10253663" y="2971800"/>
          <p14:tracePt t="51287" x="10320338" y="2971800"/>
          <p14:tracePt t="51288" x="10380663" y="2971800"/>
          <p14:tracePt t="51320" x="10472738" y="2971800"/>
          <p14:tracePt t="51355" x="10548938" y="2971800"/>
          <p14:tracePt t="51357" x="10566400" y="2971800"/>
          <p14:tracePt t="51383" x="10609263" y="2971800"/>
          <p14:tracePt t="51415" x="10634663" y="2971800"/>
          <p14:tracePt t="51466" x="10668000" y="2971800"/>
          <p14:tracePt t="51467" x="10685463" y="2971800"/>
          <p14:tracePt t="51495" x="10710863" y="2971800"/>
          <p14:tracePt t="51554" x="10726738" y="2971800"/>
          <p14:tracePt t="51554" x="10761663" y="2971800"/>
          <p14:tracePt t="51602" x="10769600" y="2971800"/>
          <p14:tracePt t="51603" x="10787063" y="2971800"/>
          <p14:tracePt t="51629" x="10802938" y="2971800"/>
          <p14:tracePt t="51679" x="10820400" y="2954338"/>
          <p14:tracePt t="51679" x="10828338" y="2954338"/>
          <p14:tracePt t="51712" x="10845800" y="2954338"/>
          <p14:tracePt t="51742" x="10863263" y="2954338"/>
          <p14:tracePt t="51788" x="10863263" y="2946400"/>
          <p14:tracePt t="53050" x="10845800" y="2946400"/>
          <p14:tracePt t="53083" x="10828338" y="2946400"/>
          <p14:tracePt t="53142" x="10802938" y="2946400"/>
          <p14:tracePt t="53142" x="10761663" y="2928938"/>
          <p14:tracePt t="53196" x="10701338" y="2928938"/>
          <p14:tracePt t="53198" x="10609263" y="2913063"/>
          <p14:tracePt t="53250" x="10548938" y="2913063"/>
          <p14:tracePt t="53252" x="10447338" y="2895600"/>
          <p14:tracePt t="53304" x="10355263" y="2895600"/>
          <p14:tracePt t="53305" x="10202863" y="2895600"/>
          <p14:tracePt t="53337" x="10040938" y="2895600"/>
          <p14:tracePt t="53369" x="9906000" y="2895600"/>
          <p14:tracePt t="53401" x="9786938" y="2895600"/>
          <p14:tracePt t="53403" x="9753600" y="2895600"/>
          <p14:tracePt t="53457" x="9634538" y="2895600"/>
          <p14:tracePt t="53808" x="9575800" y="2895600"/>
          <p14:tracePt t="53809" x="9355138" y="2954338"/>
          <p14:tracePt t="53869" x="9067800" y="3005138"/>
          <p14:tracePt t="53871" x="8593138" y="3090863"/>
          <p14:tracePt t="53905" x="8323263" y="3124200"/>
          <p14:tracePt t="53956" x="8110538" y="3149600"/>
          <p14:tracePt t="53957" x="8034338" y="3149600"/>
          <p14:tracePt t="54013" x="7874000" y="3182938"/>
          <p14:tracePt t="54065" x="7831138" y="3182938"/>
          <p14:tracePt t="54066" x="7772400" y="3182938"/>
          <p14:tracePt t="54092" x="7739063" y="3182938"/>
          <p14:tracePt t="54141" x="7696200" y="3182938"/>
          <p14:tracePt t="54141" x="7662863" y="3182938"/>
          <p14:tracePt t="54192" x="7620000" y="3182938"/>
          <p14:tracePt t="54195" x="7561263" y="3208338"/>
          <p14:tracePt t="54196" x="7543800" y="3208338"/>
          <p14:tracePt t="54252" x="7500938" y="3243263"/>
          <p14:tracePt t="54254" x="7459663" y="3268663"/>
          <p14:tracePt t="54312" x="7459663" y="3284538"/>
          <p14:tracePt t="54313" x="7442200" y="3302000"/>
          <p14:tracePt t="54344" x="7424738" y="3319463"/>
          <p14:tracePt t="54576" x="7424738" y="3302000"/>
          <p14:tracePt t="54577" x="7442200" y="3302000"/>
          <p14:tracePt t="54649" x="7459663" y="3302000"/>
          <p14:tracePt t="54769" x="7467600" y="3284538"/>
          <p14:tracePt t="54971" x="7485063" y="3284538"/>
          <p14:tracePt t="54971" x="7485063" y="3268663"/>
          <p14:tracePt t="55309" x="7500938" y="3268663"/>
          <p14:tracePt t="55339" x="7500938" y="3259138"/>
          <p14:tracePt t="55374" x="7526338" y="3259138"/>
          <p14:tracePt t="55375" x="7526338" y="3243263"/>
          <p14:tracePt t="55426" x="7620000" y="3225800"/>
          <p14:tracePt t="55427" x="7754938" y="3200400"/>
          <p14:tracePt t="55460" x="7916863" y="3200400"/>
          <p14:tracePt t="55520" x="8008938" y="3200400"/>
          <p14:tracePt t="55522" x="8051800" y="3200400"/>
          <p14:tracePt t="55523" x="8069263" y="3200400"/>
          <p14:tracePt t="55552" x="8085138" y="3200400"/>
          <p14:tracePt t="55645" x="8094663" y="3200400"/>
          <p14:tracePt t="55646" x="8110538" y="3200400"/>
          <p14:tracePt t="55695" x="8145463" y="3200400"/>
          <p14:tracePt t="55696" x="8221663" y="3200400"/>
          <p14:tracePt t="55728" x="8305800" y="3182938"/>
          <p14:tracePt t="55779" x="8382000" y="3182938"/>
          <p14:tracePt t="55779" x="8424863" y="3182938"/>
          <p14:tracePt t="55807" x="8458200" y="3182938"/>
          <p14:tracePt t="55839" x="8475663" y="3182938"/>
          <p14:tracePt t="55872" x="8483600" y="3182938"/>
          <p14:tracePt t="55906" x="8501063" y="3182938"/>
          <p14:tracePt t="55907" x="8516938" y="3182938"/>
          <p14:tracePt t="55934" x="8593138" y="3182938"/>
          <p14:tracePt t="55970" x="8678863" y="3182938"/>
          <p14:tracePt t="55971" x="8712200" y="3182938"/>
          <p14:tracePt t="56023" x="8770938" y="3182938"/>
          <p14:tracePt t="56024" x="8831263" y="3182938"/>
          <p14:tracePt t="56025" x="8856663" y="3182938"/>
          <p14:tracePt t="56053" x="8923338" y="3182938"/>
          <p14:tracePt t="56103" x="8991600" y="3182938"/>
          <p14:tracePt t="56104" x="9024938" y="3182938"/>
          <p14:tracePt t="56150" x="9042400" y="3182938"/>
          <p14:tracePt t="56151" x="9050338" y="3182938"/>
          <p14:tracePt t="56274" x="9067800" y="3182938"/>
          <p14:tracePt t="56325" x="9067800" y="3200400"/>
          <p14:tracePt t="56326" x="9101138" y="3208338"/>
          <p14:tracePt t="56381" x="9126538" y="3225800"/>
          <p14:tracePt t="56383" x="9161463" y="3225800"/>
          <p14:tracePt t="56436" x="9202738" y="3225800"/>
          <p14:tracePt t="56437" x="9220200" y="3225800"/>
          <p14:tracePt t="56464" x="9237663" y="3225800"/>
          <p14:tracePt t="56523" x="9245600" y="3225800"/>
          <p14:tracePt t="56576" x="9263063" y="3225800"/>
          <p14:tracePt t="57018" x="9263063" y="3243263"/>
          <p14:tracePt t="57094" x="9245600" y="3243263"/>
          <p14:tracePt t="57787" x="9237663" y="3243263"/>
          <p14:tracePt t="57858" x="8796338" y="3268663"/>
          <p14:tracePt t="57859" x="7094538" y="3421063"/>
          <p14:tracePt t="57915" x="5664200" y="3598863"/>
          <p14:tracePt t="57916" x="4198938" y="3911600"/>
          <p14:tracePt t="57970" x="3522663" y="4122738"/>
          <p14:tracePt t="57971" x="3030538" y="4300538"/>
          <p14:tracePt t="57998" x="2827338" y="4394200"/>
          <p14:tracePt t="58036" x="2582863" y="4495800"/>
          <p14:tracePt t="58038" x="2573338" y="4495800"/>
          <p14:tracePt t="58088" x="2481263" y="4538663"/>
          <p14:tracePt t="58089" x="2438400" y="4554538"/>
          <p14:tracePt t="58136" x="2387600" y="4572000"/>
          <p14:tracePt t="58137" x="2344738" y="4572000"/>
          <p14:tracePt t="58188" x="2303463" y="4589463"/>
          <p14:tracePt t="58194" x="2243138" y="4614863"/>
          <p14:tracePt t="58248" x="2209800" y="4630738"/>
          <p14:tracePt t="58249" x="2192338" y="4630738"/>
          <p14:tracePt t="58307" x="2184400" y="4665663"/>
          <p14:tracePt t="58308" x="2151063" y="4783138"/>
          <p14:tracePt t="58366" x="2133600" y="4902200"/>
          <p14:tracePt t="58367" x="2133600" y="5003800"/>
          <p14:tracePt t="58369" x="2133600" y="5021263"/>
          <p14:tracePt t="58402" x="2133600" y="5046663"/>
          <p14:tracePt t="58431" x="2133600" y="5062538"/>
          <p14:tracePt t="58467" x="2151063" y="5080000"/>
          <p14:tracePt t="58523" x="2151063" y="5097463"/>
          <p14:tracePt t="58523" x="2166938" y="5097463"/>
          <p14:tracePt t="58579" x="2184400" y="5122863"/>
          <p14:tracePt t="58609" x="2192338" y="5138738"/>
          <p14:tracePt t="58659" x="2192338" y="5156200"/>
          <p14:tracePt t="58663" x="2209800" y="5156200"/>
          <p14:tracePt t="58859" x="2209800" y="5138738"/>
          <p14:tracePt t="58860" x="2209800" y="5122863"/>
          <p14:tracePt t="58917" x="2209800" y="5113338"/>
          <p14:tracePt t="58942" x="2209800" y="5062538"/>
          <p14:tracePt t="59003" x="2438400" y="4919663"/>
          <p14:tracePt t="59005" x="3421063" y="4495800"/>
          <p14:tracePt t="59057" x="4529138" y="4224338"/>
          <p14:tracePt t="59059" x="5554663" y="4021138"/>
          <p14:tracePt t="59059" x="5935663" y="3929063"/>
          <p14:tracePt t="59086" x="7010400" y="3690938"/>
          <p14:tracePt t="59137" x="7696200" y="3497263"/>
          <p14:tracePt t="59138" x="8034338" y="3395663"/>
          <p14:tracePt t="59167" x="8382000" y="3243263"/>
          <p14:tracePt t="59200" x="8534400" y="3167063"/>
          <p14:tracePt t="59254" x="8602663" y="3141663"/>
          <p14:tracePt t="59255" x="8669338" y="3124200"/>
          <p14:tracePt t="59281" x="8678863" y="3106738"/>
          <p14:tracePt t="59457" x="8770938" y="3106738"/>
          <p14:tracePt t="59458" x="8932863" y="3141663"/>
          <p14:tracePt t="59516" x="9101138" y="3149600"/>
          <p14:tracePt t="59517" x="9220200" y="3200400"/>
          <p14:tracePt t="59572" x="9263063" y="3208338"/>
          <p14:tracePt t="59573" x="9296400" y="3208338"/>
          <p14:tracePt t="59623" x="9296400" y="3225800"/>
          <p14:tracePt t="59623" x="9304338" y="3225800"/>
          <p14:tracePt t="59859" x="9380538" y="3225800"/>
          <p14:tracePt t="59887" x="9558338" y="3259138"/>
          <p14:tracePt t="59947" x="9863138" y="3335338"/>
          <p14:tracePt t="59976" x="9888538" y="3335338"/>
          <p14:tracePt t="60031" x="9923463" y="3335338"/>
          <p14:tracePt t="60032" x="9939338" y="3335338"/>
          <p14:tracePt t="60066" x="9948863" y="3335338"/>
          <p14:tracePt t="60116" x="9982200" y="3335338"/>
          <p14:tracePt t="60118" x="10007600" y="3319463"/>
          <p14:tracePt t="60144" x="10066338" y="3302000"/>
          <p14:tracePt t="60195" x="10117138" y="3284538"/>
          <p14:tracePt t="60196" x="10142538" y="3284538"/>
          <p14:tracePt t="60226" x="10177463" y="3268663"/>
          <p14:tracePt t="60280" x="10193338" y="3259138"/>
          <p14:tracePt t="60281" x="10202863" y="3259138"/>
          <p14:tracePt t="60338" x="10218738" y="3259138"/>
          <p14:tracePt t="60339" x="10236200" y="3259138"/>
          <p14:tracePt t="60399" x="10253663" y="3259138"/>
          <p14:tracePt t="60457" x="10261600" y="3259138"/>
          <p14:tracePt t="60459" x="10279063" y="3259138"/>
          <p14:tracePt t="60486" x="10294938" y="3259138"/>
          <p14:tracePt t="60546" x="10337800" y="3259138"/>
          <p14:tracePt t="60548" x="10371138" y="3243263"/>
          <p14:tracePt t="60600" x="10396538" y="3243263"/>
          <p14:tracePt t="60604" x="10414000" y="3243263"/>
          <p14:tracePt t="60632" x="10431463" y="3243263"/>
          <p14:tracePt t="60682" x="10447338" y="3243263"/>
          <p14:tracePt t="60912" x="10431463" y="3243263"/>
          <p14:tracePt t="60948" x="10380663" y="3243263"/>
          <p14:tracePt t="60949" x="10320338" y="3259138"/>
          <p14:tracePt t="61024" x="10083800" y="3284538"/>
          <p14:tracePt t="61024" x="8923338" y="3454400"/>
          <p14:tracePt t="61056" x="7518400" y="3675063"/>
          <p14:tracePt t="61110" x="6451600" y="3929063"/>
          <p14:tracePt t="61111" x="5291138" y="4300538"/>
          <p14:tracePt t="61139" x="4767263" y="4495800"/>
          <p14:tracePt t="61191" x="4452938" y="4648200"/>
          <p14:tracePt t="61192" x="4335463" y="4706938"/>
          <p14:tracePt t="61243" x="4318000" y="4732338"/>
          <p14:tracePt t="61410" x="4122738" y="4749800"/>
          <p14:tracePt t="61466" x="3843338" y="4808538"/>
          <p14:tracePt t="61467" x="3403600" y="4884738"/>
          <p14:tracePt t="61501" x="3005138" y="4978400"/>
          <p14:tracePt t="61503" x="2895600" y="4986338"/>
          <p14:tracePt t="61554" x="2751138" y="5021263"/>
          <p14:tracePt t="61555" x="2633663" y="5046663"/>
          <p14:tracePt t="61607" x="2522538" y="5062538"/>
          <p14:tracePt t="61608" x="2405063" y="5097463"/>
          <p14:tracePt t="61633" x="2362200" y="5113338"/>
          <p14:tracePt t="61681" x="2344738" y="5113338"/>
          <p14:tracePt t="61682" x="2319338" y="5113338"/>
          <p14:tracePt t="61708" x="2268538" y="5122863"/>
          <p14:tracePt t="61762" x="2227263" y="5138738"/>
          <p14:tracePt t="61763" x="2166938" y="5173663"/>
          <p14:tracePt t="61790" x="2133600" y="5173663"/>
          <p14:tracePt t="61854" x="2125663" y="5173663"/>
          <p14:tracePt t="61855" x="2125663" y="5156200"/>
          <p14:tracePt t="61911" x="2125663" y="5138738"/>
          <p14:tracePt t="61912" x="2125663" y="5097463"/>
          <p14:tracePt t="61964" x="2133600" y="5062538"/>
          <p14:tracePt t="61965" x="2151063" y="5046663"/>
          <p14:tracePt t="62012" x="2151063" y="5037138"/>
          <p14:tracePt t="62085" x="2151063" y="5021263"/>
          <p14:tracePt t="62111" x="2166938" y="5021263"/>
          <p14:tracePt t="62159" x="2166938" y="5003800"/>
          <p14:tracePt t="62208" x="2166938" y="4986338"/>
          <p14:tracePt t="62283" x="2166938" y="4978400"/>
          <p14:tracePt t="62379" x="2166938" y="4960938"/>
          <p14:tracePt t="62453" x="2184400" y="4960938"/>
          <p14:tracePt t="62516" x="2184400" y="4945063"/>
          <p14:tracePt t="62610" x="2184400" y="4927600"/>
          <p14:tracePt t="62681" x="2192338" y="4927600"/>
          <p14:tracePt t="62734" x="2192338" y="4919663"/>
          <p14:tracePt t="62766" x="2209800" y="4919663"/>
          <p14:tracePt t="62821" x="2209800" y="4902200"/>
          <p14:tracePt t="62822" x="2209800" y="4884738"/>
          <p14:tracePt t="62876" x="2227263" y="4884738"/>
          <p14:tracePt t="62877" x="2227263" y="4868863"/>
          <p14:tracePt t="62927" x="2243138" y="4859338"/>
          <p14:tracePt t="62928" x="2243138" y="4843463"/>
          <p14:tracePt t="62959" x="2243138" y="4826000"/>
          <p14:tracePt t="62997" x="2252663" y="4808538"/>
          <p14:tracePt t="63047" x="2252663" y="4792663"/>
          <p14:tracePt t="63096" x="2268538" y="4783138"/>
          <p14:tracePt t="63166" x="2268538" y="4767263"/>
          <p14:tracePt t="63370" x="2268538" y="4783138"/>
          <p14:tracePt t="63429" x="2268538" y="4792663"/>
          <p14:tracePt t="63430" x="2252663" y="4808538"/>
          <p14:tracePt t="63488" x="2252663" y="4826000"/>
          <p14:tracePt t="63548" x="2252663" y="4859338"/>
          <p14:tracePt t="63549" x="2252663" y="4868863"/>
          <p14:tracePt t="63597" x="2252663" y="4884738"/>
          <p14:tracePt t="63647" x="2252663" y="4902200"/>
          <p14:tracePt t="63648" x="2252663" y="4919663"/>
          <p14:tracePt t="64397" x="2252663" y="4902200"/>
          <p14:tracePt t="64458" x="2268538" y="4902200"/>
          <p14:tracePt t="64512" x="2268538" y="4884738"/>
          <p14:tracePt t="64544" x="2268538" y="4868863"/>
          <p14:tracePt t="64571" x="2268538" y="4859338"/>
          <p14:tracePt t="64666" x="2268538" y="4843463"/>
          <p14:tracePt t="64666" x="2286000" y="4843463"/>
          <p14:tracePt t="64721" x="2286000" y="4826000"/>
          <p14:tracePt t="65135" x="2286000" y="4808538"/>
          <p14:tracePt t="66109" x="2319338" y="4808538"/>
          <p14:tracePt t="66163" x="2405063" y="4792663"/>
          <p14:tracePt t="66164" x="2700338" y="4665663"/>
          <p14:tracePt t="66220" x="3081338" y="4513263"/>
          <p14:tracePt t="66223" x="3767138" y="4275138"/>
          <p14:tracePt t="66254" x="4538663" y="4030663"/>
          <p14:tracePt t="66308" x="5080000" y="3868738"/>
          <p14:tracePt t="66309" x="5646738" y="3708400"/>
          <p14:tracePt t="66340" x="6002338" y="3614738"/>
          <p14:tracePt t="66342" x="6096000" y="3598863"/>
          <p14:tracePt t="66395" x="6291263" y="3538538"/>
          <p14:tracePt t="66395" x="6383338" y="3522663"/>
          <p14:tracePt t="66621" x="6426200" y="3522663"/>
          <p14:tracePt t="66669" x="6586538" y="3462338"/>
          <p14:tracePt t="66670" x="6992938" y="3344863"/>
          <p14:tracePt t="66723" x="7518400" y="3225800"/>
          <p14:tracePt t="66724" x="7950200" y="3141663"/>
          <p14:tracePt t="66753" x="8170863" y="3090863"/>
          <p14:tracePt t="66784" x="8382000" y="3065463"/>
          <p14:tracePt t="66842" x="8534400" y="3014663"/>
          <p14:tracePt t="66843" x="8737600" y="2971800"/>
          <p14:tracePt t="66845" x="8770938" y="2954338"/>
          <p14:tracePt t="66901" x="8923338" y="2946400"/>
          <p14:tracePt t="66903" x="9050338" y="2928938"/>
          <p14:tracePt t="66959" x="9126538" y="2913063"/>
          <p14:tracePt t="66961" x="9237663" y="2895600"/>
          <p14:tracePt t="66992" x="9304338" y="2895600"/>
          <p14:tracePt t="66993" x="9339263" y="2895600"/>
          <p14:tracePt t="67045" x="9380538" y="2895600"/>
          <p14:tracePt t="67046" x="9491663" y="2895600"/>
          <p14:tracePt t="67073" x="9550400" y="2895600"/>
          <p14:tracePt t="67074" x="9575800" y="2895600"/>
          <p14:tracePt t="67123" x="9634538" y="2895600"/>
          <p14:tracePt t="67124" x="9728200" y="2928938"/>
          <p14:tracePt t="67149" x="9812338" y="2989263"/>
          <p14:tracePt t="67197" x="10007600" y="3149600"/>
          <p14:tracePt t="67446" x="10160000" y="3167063"/>
          <p14:tracePt t="67447" x="10218738" y="3182938"/>
          <p14:tracePt t="67476" x="10396538" y="3208338"/>
          <p14:tracePt t="67512" x="10710863" y="3319463"/>
          <p14:tracePt t="67540" x="10802938" y="3335338"/>
          <p14:tracePt t="67590" x="10863263" y="3344863"/>
          <p14:tracePt t="67591" x="10904538" y="3344863"/>
          <p14:tracePt t="67643" x="10964863" y="3360738"/>
          <p14:tracePt t="67646" x="11041063" y="3360738"/>
          <p14:tracePt t="67694" x="11082338" y="3360738"/>
          <p14:tracePt t="67695" x="11117263" y="3360738"/>
          <p14:tracePt t="67725" x="11142663" y="3360738"/>
          <p14:tracePt t="67753" x="11158538" y="3360738"/>
          <p14:tracePt t="68093" x="11158538" y="3344863"/>
          <p14:tracePt t="68166" x="11142663" y="3344863"/>
          <p14:tracePt t="68168" x="11133138" y="3335338"/>
          <p14:tracePt t="68198" x="11117263" y="3335338"/>
          <p14:tracePt t="68253" x="11082338" y="3319463"/>
          <p14:tracePt t="68254" x="11074400" y="3319463"/>
          <p14:tracePt t="68310" x="11056938" y="3319463"/>
          <p14:tracePt t="68360" x="11056938" y="3302000"/>
          <p14:tracePt t="68418" x="11041063" y="3302000"/>
          <p14:tracePt t="69051" x="11023600" y="3302000"/>
          <p14:tracePt t="69052" x="11015663" y="3319463"/>
          <p14:tracePt t="69079" x="10828338" y="3360738"/>
          <p14:tracePt t="69130" x="10371138" y="3479800"/>
          <p14:tracePt t="69131" x="9456738" y="3632200"/>
          <p14:tracePt t="69131" x="9144000" y="3675063"/>
          <p14:tracePt t="69159" x="7950200" y="3776663"/>
          <p14:tracePt t="69215" x="6586538" y="3886200"/>
          <p14:tracePt t="69216" x="5021263" y="4030663"/>
          <p14:tracePt t="69241" x="4318000" y="4106863"/>
          <p14:tracePt t="69272" x="3810000" y="4183063"/>
          <p14:tracePt t="69311" x="3513138" y="4216400"/>
          <p14:tracePt t="69557" x="3395663" y="4216400"/>
          <p14:tracePt t="69584" x="3200400" y="4198938"/>
          <p14:tracePt t="69613" x="2836863" y="4157663"/>
          <p14:tracePt t="69642" x="2674938" y="4122738"/>
          <p14:tracePt t="69671" x="2540000" y="4106863"/>
          <p14:tracePt t="69728" x="2481263" y="4106863"/>
          <p14:tracePt t="69729" x="2405063" y="4097338"/>
          <p14:tracePt t="69777" x="2362200" y="4097338"/>
          <p14:tracePt t="69778" x="2344738" y="4097338"/>
          <p14:tracePt t="69808" x="2328863" y="4097338"/>
          <p14:tracePt t="69862" x="2303463" y="4081463"/>
          <p14:tracePt t="69863" x="2243138" y="4064000"/>
          <p14:tracePt t="69915" x="2192338" y="4064000"/>
          <p14:tracePt t="69922" x="2184400" y="4046538"/>
          <p14:tracePt t="69974" x="2166938" y="4046538"/>
          <p14:tracePt t="69975" x="2166938" y="4030663"/>
          <p14:tracePt t="70032" x="2184400" y="4021138"/>
          <p14:tracePt t="70490" x="2192338" y="4021138"/>
          <p14:tracePt t="70574" x="2209800" y="4021138"/>
          <p14:tracePt t="70623" x="2227263" y="4021138"/>
          <p14:tracePt t="70624" x="2252663" y="4021138"/>
          <p14:tracePt t="70673" x="2344738" y="4005263"/>
          <p14:tracePt t="70674" x="2700338" y="3903663"/>
          <p14:tracePt t="70701" x="3225800" y="3792538"/>
          <p14:tracePt t="70704" x="3436938" y="3751263"/>
          <p14:tracePt t="70757" x="4140200" y="3675063"/>
          <p14:tracePt t="70759" x="4986338" y="3598863"/>
          <p14:tracePt t="70785" x="5351463" y="3573463"/>
          <p14:tracePt t="70816" x="5646738" y="3556000"/>
          <p14:tracePt t="70843" x="5748338" y="3538538"/>
          <p14:tracePt t="70874" x="5824538" y="3522663"/>
          <p14:tracePt t="70881" x="5842000" y="3522663"/>
          <p14:tracePt t="70894" x="5842000" y="3513138"/>
          <p14:tracePt t="71116" x="5875338" y="3513138"/>
          <p14:tracePt t="71117" x="5918200" y="3513138"/>
          <p14:tracePt t="71147" x="5935663" y="3513138"/>
          <p14:tracePt t="71149" x="5961063" y="3513138"/>
          <p14:tracePt t="71177" x="6053138" y="3513138"/>
          <p14:tracePt t="71213" x="6307138" y="3522663"/>
          <p14:tracePt t="71214" x="6383338" y="3522663"/>
          <p14:tracePt t="71243" x="6586538" y="3538538"/>
          <p14:tracePt t="71300" x="6697663" y="3556000"/>
          <p14:tracePt t="71301" x="6764338" y="3556000"/>
          <p14:tracePt t="71358" x="6799263" y="3573463"/>
          <p14:tracePt t="71360" x="6875463" y="3573463"/>
          <p14:tracePt t="71361" x="6891338" y="3589338"/>
          <p14:tracePt t="71386" x="6934200" y="3589338"/>
          <p14:tracePt t="71421" x="6959600" y="3598863"/>
          <p14:tracePt t="71454" x="7035800" y="3614738"/>
          <p14:tracePt t="71487" x="7145338" y="3632200"/>
          <p14:tracePt t="71558" x="7188200" y="3649663"/>
          <p14:tracePt t="71563" x="7231063" y="3649663"/>
          <p14:tracePt t="71563" x="7246938" y="3649663"/>
          <p14:tracePt t="71589" x="7264400" y="3649663"/>
          <p14:tracePt t="71640" x="7289800" y="3649663"/>
          <p14:tracePt t="71640" x="7307263" y="3649663"/>
          <p14:tracePt t="71909" x="7289800" y="3649663"/>
          <p14:tracePt t="71934" x="7272338" y="3649663"/>
          <p14:tracePt t="71995" x="6951663" y="3649663"/>
          <p14:tracePt t="71996" x="5748338" y="3733800"/>
          <p14:tracePt t="72052" x="4673600" y="3810000"/>
          <p14:tracePt t="72054" x="3497263" y="3868738"/>
          <p14:tracePt t="72083" x="2887663" y="3911600"/>
          <p14:tracePt t="72084" x="2700338" y="3911600"/>
          <p14:tracePt t="72112" x="2268538" y="3944938"/>
          <p14:tracePt t="72160" x="2074863" y="3970338"/>
          <p14:tracePt t="72161" x="1938338" y="3987800"/>
          <p14:tracePt t="72211" x="1879600" y="3987800"/>
          <p14:tracePt t="72212" x="1854200" y="3987800"/>
          <p14:tracePt t="72240" x="1795463" y="3987800"/>
          <p14:tracePt t="72267" x="1735138" y="3987800"/>
          <p14:tracePt t="72322" x="1676400" y="3987800"/>
          <p14:tracePt t="72323" x="1582738" y="4021138"/>
          <p14:tracePt t="72379" x="1557338" y="4021138"/>
          <p14:tracePt t="72380" x="1541463" y="4030663"/>
          <p14:tracePt t="72480" x="1557338" y="4046538"/>
          <p14:tracePt t="72515" x="1582738" y="4081463"/>
          <p14:tracePt t="72544" x="1617663" y="4106863"/>
          <p14:tracePt t="72599" x="1643063" y="4122738"/>
          <p14:tracePt t="72600" x="1658938" y="4157663"/>
          <p14:tracePt t="72613" x="1676400" y="4165600"/>
          <p14:tracePt t="72649" x="1701800" y="4198938"/>
          <p14:tracePt t="72696" x="1719263" y="4224338"/>
          <p14:tracePt t="72697" x="1744663" y="4259263"/>
          <p14:tracePt t="72725" x="1795463" y="4300538"/>
          <p14:tracePt t="72753" x="1836738" y="4351338"/>
          <p14:tracePt t="72754" x="1854200" y="4360863"/>
          <p14:tracePt t="72806" x="1879600" y="4376738"/>
          <p14:tracePt t="72806" x="1897063" y="4394200"/>
          <p14:tracePt t="72855" x="1912938" y="4394200"/>
          <p14:tracePt t="72857" x="1912938" y="4411663"/>
          <p14:tracePt t="72915" x="1930400" y="4411663"/>
          <p14:tracePt t="72945" x="1930400" y="4419600"/>
          <p14:tracePt t="72980" x="1938338" y="4437063"/>
          <p14:tracePt t="73007" x="1955800" y="4470400"/>
          <p14:tracePt t="73059" x="1973263" y="4513263"/>
          <p14:tracePt t="73060" x="1989138" y="4538663"/>
          <p14:tracePt t="73062" x="1998663" y="4554538"/>
          <p14:tracePt t="73090" x="2014538" y="4589463"/>
          <p14:tracePt t="73140" x="2014538" y="4605338"/>
          <p14:tracePt t="73184" x="2014538" y="4614863"/>
          <p14:tracePt t="73258" x="2032000" y="4614863"/>
          <p14:tracePt t="73311" x="2032000" y="4630738"/>
          <p14:tracePt t="73375" x="2032000" y="4648200"/>
          <p14:tracePt t="73432" x="2049463" y="4673600"/>
          <p14:tracePt t="73485" x="2065338" y="4706938"/>
          <p14:tracePt t="73488" x="2074863" y="4724400"/>
          <p14:tracePt t="73535" x="2074863" y="4732338"/>
          <p14:tracePt t="73695" x="2090738" y="4732338"/>
          <p14:tracePt t="73747" x="2108200" y="4732338"/>
          <p14:tracePt t="73798" x="2243138" y="4673600"/>
          <p14:tracePt t="73855" x="2540000" y="4572000"/>
          <p14:tracePt t="73855" x="2913063" y="4452938"/>
          <p14:tracePt t="73884" x="3522663" y="4284663"/>
          <p14:tracePt t="73937" x="3911600" y="4216400"/>
          <p14:tracePt t="73939" x="4284663" y="4122738"/>
          <p14:tracePt t="73939" x="4394200" y="4097338"/>
          <p14:tracePt t="73990" x="4554538" y="4046538"/>
          <p14:tracePt t="73991" x="4783138" y="3970338"/>
          <p14:tracePt t="74048" x="4868863" y="3929063"/>
          <p14:tracePt t="74048" x="4927600" y="3911600"/>
          <p14:tracePt t="74285" x="5021263" y="3868738"/>
          <p14:tracePt t="74286" x="5334000" y="3716338"/>
          <p14:tracePt t="74317" x="6215063" y="3302000"/>
          <p14:tracePt t="74349" x="6756400" y="3065463"/>
          <p14:tracePt t="74380" x="6992938" y="2971800"/>
          <p14:tracePt t="74413" x="7129463" y="2913063"/>
          <p14:tracePt t="74466" x="7213600" y="2887663"/>
          <p14:tracePt t="74467" x="7272338" y="2852738"/>
          <p14:tracePt t="74468" x="7289800" y="2836863"/>
          <p14:tracePt t="74524" x="7323138" y="2827338"/>
          <p14:tracePt t="74525" x="7348538" y="2811463"/>
          <p14:tracePt t="74526" x="7366000" y="2811463"/>
          <p14:tracePt t="74552" x="7408863" y="2776538"/>
          <p14:tracePt t="74600" x="7459663" y="2760663"/>
          <p14:tracePt t="74600" x="7500938" y="2760663"/>
          <p14:tracePt t="74627" x="7518400" y="2760663"/>
          <p14:tracePt t="74657" x="7543800" y="2760663"/>
          <p14:tracePt t="74711" x="7653338" y="2895600"/>
          <p14:tracePt t="74712" x="7840663" y="3208338"/>
          <p14:tracePt t="74754" x="7993063" y="3454400"/>
          <p14:tracePt t="74781" x="8034338" y="3513138"/>
          <p14:tracePt t="74812" x="8069263" y="3522663"/>
          <p14:tracePt t="74858" x="8069263" y="3538538"/>
          <p14:tracePt t="75070" x="8145463" y="3538538"/>
          <p14:tracePt t="75099" x="8323263" y="3538538"/>
          <p14:tracePt t="75127" x="8458200" y="3556000"/>
          <p14:tracePt t="75128" x="8501063" y="3573463"/>
          <p14:tracePt t="75156" x="8577263" y="3589338"/>
          <p14:tracePt t="75187" x="8602663" y="3589338"/>
          <p14:tracePt t="75223" x="8636000" y="3589338"/>
          <p14:tracePt t="75269" x="8653463" y="3589338"/>
          <p14:tracePt t="75269" x="8669338" y="3589338"/>
          <p14:tracePt t="75323" x="8678863" y="3589338"/>
          <p14:tracePt t="75330" x="8712200" y="3589338"/>
          <p14:tracePt t="75330" x="8729663" y="3589338"/>
          <p14:tracePt t="75363" x="8770938" y="3589338"/>
          <p14:tracePt t="75364" x="8788400" y="3589338"/>
          <p14:tracePt t="75391" x="8813800" y="3589338"/>
          <p14:tracePt t="75423" x="8831263" y="3589338"/>
          <p14:tracePt t="75457" x="8856663" y="3589338"/>
          <p14:tracePt t="75508" x="8890000" y="3589338"/>
          <p14:tracePt t="75509" x="8907463" y="3589338"/>
          <p14:tracePt t="75538" x="8932863" y="3589338"/>
          <p14:tracePt t="75567" x="8948738" y="3589338"/>
          <p14:tracePt t="75617" x="8966200" y="3589338"/>
          <p14:tracePt t="75618" x="8983663" y="3589338"/>
          <p14:tracePt t="75666" x="8991600" y="3589338"/>
          <p14:tracePt t="75858" x="9009063" y="3589338"/>
          <p14:tracePt t="75858" x="9009063" y="3598863"/>
          <p14:tracePt t="75963" x="9024938" y="3598863"/>
          <p14:tracePt t="75964" x="9042400" y="3598863"/>
          <p14:tracePt t="75990" x="9050338" y="3598863"/>
          <p14:tracePt t="77628" x="9067800" y="3598863"/>
          <p14:tracePt t="77665" x="9304338" y="3598863"/>
          <p14:tracePt t="77665" x="9380538" y="3598863"/>
          <p14:tracePt t="77703" x="9618663" y="3598863"/>
          <p14:tracePt t="77754" x="9728200" y="3598863"/>
          <p14:tracePt t="77756" x="9804400" y="3598863"/>
          <p14:tracePt t="77786" x="9812338" y="3598863"/>
          <p14:tracePt t="77816" x="9829800" y="3598863"/>
          <p14:tracePt t="77847" x="9847263" y="3598863"/>
          <p14:tracePt t="77898" x="9863138" y="3598863"/>
          <p14:tracePt t="77899" x="9872663" y="3598863"/>
          <p14:tracePt t="77948" x="9923463" y="3598863"/>
          <p14:tracePt t="77949" x="9948863" y="3598863"/>
          <p14:tracePt t="78003" x="9982200" y="3598863"/>
          <p14:tracePt t="78004" x="9999663" y="3598863"/>
          <p14:tracePt t="78039" x="10007600" y="3598863"/>
          <p14:tracePt t="78041" x="10025063" y="3598863"/>
          <p14:tracePt t="81872" x="10025063" y="3589338"/>
          <p14:tracePt t="91054" x="10066338" y="3556000"/>
          <p14:tracePt t="91055" x="10083800" y="3522663"/>
          <p14:tracePt t="91113" x="10160000" y="3421063"/>
          <p14:tracePt t="91114" x="10294938" y="3208338"/>
          <p14:tracePt t="91146" x="10396538" y="3030538"/>
          <p14:tracePt t="91198" x="10472738" y="2887663"/>
          <p14:tracePt t="91200" x="10548938" y="2692400"/>
          <p14:tracePt t="91233" x="10625138" y="2481263"/>
          <p14:tracePt t="91260" x="10685463" y="2319338"/>
          <p14:tracePt t="91319" x="10744200" y="2184400"/>
          <p14:tracePt t="91320" x="10820400" y="1998663"/>
          <p14:tracePt t="91349" x="10879138" y="1760538"/>
          <p14:tracePt t="91377" x="10922000" y="1566863"/>
          <p14:tracePt t="91407" x="10980738" y="1363663"/>
          <p14:tracePt t="91479" x="11015663" y="1252538"/>
          <p14:tracePt t="91480" x="11041063" y="1033463"/>
          <p14:tracePt t="91509" x="11041063" y="881063"/>
          <p14:tracePt t="91510" x="11041063" y="838200"/>
          <p14:tracePt t="91541" x="11041063" y="719138"/>
          <p14:tracePt t="91542" x="11023600" y="668338"/>
          <p14:tracePt t="91591" x="10998200" y="550863"/>
          <p14:tracePt t="91592" x="10939463" y="388938"/>
          <p14:tracePt t="91617" x="10863263" y="236538"/>
          <p14:tracePt t="91665" x="10820400" y="119063"/>
          <p14:tracePt t="91666" x="10761663" y="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4.1|5.4|3.7|2.8|3.2|7.2|13.8|19.7|11.7|3.9|5.5|14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0.2|7.5|3.8|6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6.8|10.2|7.2|6.9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1347</TotalTime>
  <Words>1367</Words>
  <Application>Microsoft Macintosh PowerPoint</Application>
  <PresentationFormat>Bredbild</PresentationFormat>
  <Paragraphs>380</Paragraphs>
  <Slides>26</Slides>
  <Notes>13</Notes>
  <HiddenSlides>0</HiddenSlides>
  <MMClips>6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Chalkboard SE</vt:lpstr>
      <vt:lpstr>Office-tema</vt:lpstr>
      <vt:lpstr>PowerPoint-presentation</vt:lpstr>
      <vt:lpstr>PowerPoint-presentation</vt:lpstr>
      <vt:lpstr>PowerPoint-presentation</vt:lpstr>
      <vt:lpstr>PowerPoint-presentation</vt:lpstr>
      <vt:lpstr>Cornea – histologisk snitt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Anne Uv</dc:creator>
  <cp:lastModifiedBy>Anne Uv</cp:lastModifiedBy>
  <cp:revision>21</cp:revision>
  <dcterms:created xsi:type="dcterms:W3CDTF">2021-12-10T10:59:17Z</dcterms:created>
  <dcterms:modified xsi:type="dcterms:W3CDTF">2021-12-30T20:54:16Z</dcterms:modified>
</cp:coreProperties>
</file>